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66" r:id="rId3"/>
    <p:sldId id="293" r:id="rId4"/>
    <p:sldId id="294" r:id="rId5"/>
    <p:sldId id="296" r:id="rId6"/>
    <p:sldId id="274" r:id="rId7"/>
    <p:sldId id="260" r:id="rId8"/>
    <p:sldId id="287" r:id="rId9"/>
    <p:sldId id="297" r:id="rId10"/>
    <p:sldId id="286" r:id="rId11"/>
    <p:sldId id="289" r:id="rId12"/>
    <p:sldId id="280" r:id="rId13"/>
    <p:sldId id="290" r:id="rId14"/>
    <p:sldId id="288" r:id="rId15"/>
    <p:sldId id="291" r:id="rId16"/>
    <p:sldId id="298" r:id="rId17"/>
    <p:sldId id="303" r:id="rId18"/>
    <p:sldId id="307" r:id="rId19"/>
    <p:sldId id="304" r:id="rId20"/>
    <p:sldId id="305" r:id="rId21"/>
    <p:sldId id="306" r:id="rId22"/>
    <p:sldId id="299" r:id="rId23"/>
    <p:sldId id="264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Title Slide Options" id="{E0BD998B-8A6E-2E46-BE97-EC3D49EEB378}">
          <p14:sldIdLst>
            <p14:sldId id="257"/>
            <p14:sldId id="266"/>
            <p14:sldId id="293"/>
            <p14:sldId id="294"/>
          </p14:sldIdLst>
        </p14:section>
        <p14:section name="Title Slides" id="{E77D75F1-8F09-3D4B-AB97-C64799B7D691}">
          <p14:sldIdLst>
            <p14:sldId id="296"/>
            <p14:sldId id="274"/>
            <p14:sldId id="260"/>
            <p14:sldId id="287"/>
          </p14:sldIdLst>
        </p14:section>
        <p14:section name="Section / Quote Slides" id="{76882B19-5B12-D44C-8D09-57D88A5818BC}">
          <p14:sldIdLst>
            <p14:sldId id="297"/>
            <p14:sldId id="286"/>
            <p14:sldId id="289"/>
            <p14:sldId id="280"/>
            <p14:sldId id="290"/>
            <p14:sldId id="288"/>
            <p14:sldId id="291"/>
          </p14:sldIdLst>
        </p14:section>
        <p14:section name="Content Slides" id="{EE66AE5D-70CF-A241-A98B-02F1A658794C}">
          <p14:sldIdLst>
            <p14:sldId id="298"/>
            <p14:sldId id="303"/>
            <p14:sldId id="307"/>
            <p14:sldId id="304"/>
            <p14:sldId id="305"/>
            <p14:sldId id="306"/>
          </p14:sldIdLst>
        </p14:section>
        <p14:section name="End Slide" id="{418AB67D-6688-7F4B-8650-FECC7BDF8B87}">
          <p14:sldIdLst>
            <p14:sldId id="299"/>
            <p14:sldId id="26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D6D"/>
    <a:srgbClr val="FBAD47"/>
    <a:srgbClr val="003A70"/>
    <a:srgbClr val="65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/>
    <p:restoredTop sz="94966"/>
  </p:normalViewPr>
  <p:slideViewPr>
    <p:cSldViewPr snapToGrid="0" snapToObjects="1">
      <p:cViewPr varScale="1">
        <p:scale>
          <a:sx n="155" d="100"/>
          <a:sy n="155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leil" panose="02000503030000020004" pitchFamily="2" charset="77"/>
                <a:ea typeface="+mn-ea"/>
                <a:cs typeface="+mn-cs"/>
              </a:defRPr>
            </a:pPr>
            <a:r>
              <a:rPr lang="en-US" b="0" i="0" dirty="0">
                <a:solidFill>
                  <a:schemeClr val="tx1"/>
                </a:solidFill>
                <a:latin typeface="Figtree" pitchFamily="2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oleil" panose="02000503030000020004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2-9E4B-AB13-071FEFC6D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2-9E4B-AB13-071FEFC6D6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2-9E4B-AB13-071FEFC6D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592911"/>
        <c:axId val="824510175"/>
      </c:barChart>
      <c:catAx>
        <c:axId val="130259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oleil" panose="02000503030000020004" pitchFamily="2" charset="77"/>
                <a:ea typeface="+mn-ea"/>
                <a:cs typeface="+mn-cs"/>
              </a:defRPr>
            </a:pPr>
            <a:endParaRPr lang="en-US"/>
          </a:p>
        </c:txPr>
        <c:crossAx val="824510175"/>
        <c:crosses val="autoZero"/>
        <c:auto val="1"/>
        <c:lblAlgn val="ctr"/>
        <c:lblOffset val="100"/>
        <c:noMultiLvlLbl val="0"/>
      </c:catAx>
      <c:valAx>
        <c:axId val="82451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leil" panose="02000503030000020004" pitchFamily="2" charset="77"/>
                <a:ea typeface="+mn-ea"/>
                <a:cs typeface="+mn-cs"/>
              </a:defRPr>
            </a:pPr>
            <a:endParaRPr lang="en-US"/>
          </a:p>
        </c:txPr>
        <c:crossAx val="130259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oleil" panose="02000503030000020004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Soleil" panose="02000503030000020004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4FDAD-4ECC-487F-8445-B26DB06E1751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6F202C-568E-4D87-AE62-FAD1525DBFB4}">
      <dgm:prSet/>
      <dgm:spPr/>
      <dgm:t>
        <a:bodyPr/>
        <a:lstStyle/>
        <a:p>
          <a:r>
            <a:rPr lang="en-US" b="1"/>
            <a:t>Formatting guidelines and tips:</a:t>
          </a:r>
          <a:endParaRPr lang="en-US"/>
        </a:p>
      </dgm:t>
    </dgm:pt>
    <dgm:pt modelId="{B3123C51-3480-4F0E-9132-11561A7B6EDE}" type="parTrans" cxnId="{64E44576-0BA2-41A2-A1C3-2162B8EF2C33}">
      <dgm:prSet/>
      <dgm:spPr/>
      <dgm:t>
        <a:bodyPr/>
        <a:lstStyle/>
        <a:p>
          <a:endParaRPr lang="en-US"/>
        </a:p>
      </dgm:t>
    </dgm:pt>
    <dgm:pt modelId="{0B29A32C-35D5-45D9-8A9D-D80616890305}" type="sibTrans" cxnId="{64E44576-0BA2-41A2-A1C3-2162B8EF2C33}">
      <dgm:prSet/>
      <dgm:spPr/>
      <dgm:t>
        <a:bodyPr/>
        <a:lstStyle/>
        <a:p>
          <a:endParaRPr lang="en-US"/>
        </a:p>
      </dgm:t>
    </dgm:pt>
    <dgm:pt modelId="{55BA6BA8-D52F-414C-BEAA-BA6DD1EB51A8}">
      <dgm:prSet/>
      <dgm:spPr/>
      <dgm:t>
        <a:bodyPr/>
        <a:lstStyle/>
        <a:p>
          <a:r>
            <a:rPr lang="en-US"/>
            <a:t>Landscape orientation</a:t>
          </a:r>
        </a:p>
      </dgm:t>
    </dgm:pt>
    <dgm:pt modelId="{10458C6E-70C6-4EC4-BF7C-53C08C8E03C5}" type="parTrans" cxnId="{AC67B0C6-17F6-4745-8C38-43F33A21B592}">
      <dgm:prSet/>
      <dgm:spPr/>
      <dgm:t>
        <a:bodyPr/>
        <a:lstStyle/>
        <a:p>
          <a:endParaRPr lang="en-US"/>
        </a:p>
      </dgm:t>
    </dgm:pt>
    <dgm:pt modelId="{9A67497F-61AF-4D16-A8F3-F1C35C824523}" type="sibTrans" cxnId="{AC67B0C6-17F6-4745-8C38-43F33A21B592}">
      <dgm:prSet/>
      <dgm:spPr/>
      <dgm:t>
        <a:bodyPr/>
        <a:lstStyle/>
        <a:p>
          <a:endParaRPr lang="en-US"/>
        </a:p>
      </dgm:t>
    </dgm:pt>
    <dgm:pt modelId="{A669FF2C-1335-468C-9EFF-193272DF39DB}">
      <dgm:prSet/>
      <dgm:spPr/>
      <dgm:t>
        <a:bodyPr/>
        <a:lstStyle/>
        <a:p>
          <a:r>
            <a:rPr lang="en-US"/>
            <a:t>16:9 ratio</a:t>
          </a:r>
        </a:p>
      </dgm:t>
    </dgm:pt>
    <dgm:pt modelId="{9B305850-0AAF-46D3-93DD-4FBA81D07ACF}" type="parTrans" cxnId="{91B675CD-3FEB-43E2-92E6-2F2757879A24}">
      <dgm:prSet/>
      <dgm:spPr/>
      <dgm:t>
        <a:bodyPr/>
        <a:lstStyle/>
        <a:p>
          <a:endParaRPr lang="en-US"/>
        </a:p>
      </dgm:t>
    </dgm:pt>
    <dgm:pt modelId="{3B1C521C-CE53-4FC8-8843-127AADDB6484}" type="sibTrans" cxnId="{91B675CD-3FEB-43E2-92E6-2F2757879A24}">
      <dgm:prSet/>
      <dgm:spPr/>
      <dgm:t>
        <a:bodyPr/>
        <a:lstStyle/>
        <a:p>
          <a:endParaRPr lang="en-US"/>
        </a:p>
      </dgm:t>
    </dgm:pt>
    <dgm:pt modelId="{97AFA20D-9D0C-4963-BF34-65DD43C40EC5}">
      <dgm:prSet/>
      <dgm:spPr/>
      <dgm:t>
        <a:bodyPr/>
        <a:lstStyle/>
        <a:p>
          <a:r>
            <a:rPr lang="en-US"/>
            <a:t>Font</a:t>
          </a:r>
        </a:p>
      </dgm:t>
    </dgm:pt>
    <dgm:pt modelId="{3EB1E6F0-DE0B-4544-8036-920043CDED97}" type="parTrans" cxnId="{B1E3768D-7F99-4A66-A26A-9061EBD424C2}">
      <dgm:prSet/>
      <dgm:spPr/>
      <dgm:t>
        <a:bodyPr/>
        <a:lstStyle/>
        <a:p>
          <a:endParaRPr lang="en-US"/>
        </a:p>
      </dgm:t>
    </dgm:pt>
    <dgm:pt modelId="{CECCA12E-E418-4D86-85F9-5C6B318B3654}" type="sibTrans" cxnId="{B1E3768D-7F99-4A66-A26A-9061EBD424C2}">
      <dgm:prSet/>
      <dgm:spPr/>
      <dgm:t>
        <a:bodyPr/>
        <a:lstStyle/>
        <a:p>
          <a:endParaRPr lang="en-US"/>
        </a:p>
      </dgm:t>
    </dgm:pt>
    <dgm:pt modelId="{2B2FC622-DDD2-4CE0-BB08-EBEE6179A78F}">
      <dgm:prSet/>
      <dgm:spPr/>
      <dgm:t>
        <a:bodyPr/>
        <a:lstStyle/>
        <a:p>
          <a:r>
            <a:rPr lang="en-US" dirty="0"/>
            <a:t>Font family: </a:t>
          </a:r>
          <a:r>
            <a:rPr lang="en-US" dirty="0" err="1"/>
            <a:t>Figleaf</a:t>
          </a:r>
          <a:endParaRPr lang="en-US" dirty="0"/>
        </a:p>
      </dgm:t>
    </dgm:pt>
    <dgm:pt modelId="{032B1CE3-E96C-4FE4-9CD0-BAAE06015180}" type="parTrans" cxnId="{78E85C51-8D0F-4AE4-AE67-000AE0F7139A}">
      <dgm:prSet/>
      <dgm:spPr/>
      <dgm:t>
        <a:bodyPr/>
        <a:lstStyle/>
        <a:p>
          <a:endParaRPr lang="en-US"/>
        </a:p>
      </dgm:t>
    </dgm:pt>
    <dgm:pt modelId="{4ACDF929-6205-4250-BDC2-3136466D630D}" type="sibTrans" cxnId="{78E85C51-8D0F-4AE4-AE67-000AE0F7139A}">
      <dgm:prSet/>
      <dgm:spPr/>
      <dgm:t>
        <a:bodyPr/>
        <a:lstStyle/>
        <a:p>
          <a:endParaRPr lang="en-US"/>
        </a:p>
      </dgm:t>
    </dgm:pt>
    <dgm:pt modelId="{E1C049F8-10E2-4034-A602-BAAA5413E5A2}">
      <dgm:prSet/>
      <dgm:spPr/>
      <dgm:t>
        <a:bodyPr/>
        <a:lstStyle/>
        <a:p>
          <a:r>
            <a:rPr lang="en-US" dirty="0"/>
            <a:t>Font size: 18-44 </a:t>
          </a:r>
          <a:r>
            <a:rPr lang="en-US" dirty="0" err="1"/>
            <a:t>pt</a:t>
          </a:r>
          <a:endParaRPr lang="en-US" dirty="0"/>
        </a:p>
      </dgm:t>
    </dgm:pt>
    <dgm:pt modelId="{F4F804B2-5F02-4D4B-A9DB-16F8FDDD00CE}" type="parTrans" cxnId="{CB976E13-E7AC-4364-84EC-EA9C89D17588}">
      <dgm:prSet/>
      <dgm:spPr/>
      <dgm:t>
        <a:bodyPr/>
        <a:lstStyle/>
        <a:p>
          <a:endParaRPr lang="en-US"/>
        </a:p>
      </dgm:t>
    </dgm:pt>
    <dgm:pt modelId="{1AF2D119-0611-4EC6-81DE-FD5FA224AAB5}" type="sibTrans" cxnId="{CB976E13-E7AC-4364-84EC-EA9C89D17588}">
      <dgm:prSet/>
      <dgm:spPr/>
      <dgm:t>
        <a:bodyPr/>
        <a:lstStyle/>
        <a:p>
          <a:endParaRPr lang="en-US"/>
        </a:p>
      </dgm:t>
    </dgm:pt>
    <dgm:pt modelId="{6BF05774-DA9D-4A2B-B11D-1AE49A8DC321}">
      <dgm:prSet/>
      <dgm:spPr/>
      <dgm:t>
        <a:bodyPr/>
        <a:lstStyle/>
        <a:p>
          <a:r>
            <a:rPr lang="en-US"/>
            <a:t>Highlight main points – minimal information</a:t>
          </a:r>
        </a:p>
      </dgm:t>
    </dgm:pt>
    <dgm:pt modelId="{7F8CED5B-6797-419B-AE6B-B2D9B6334E75}" type="parTrans" cxnId="{6C990FF7-6FD0-407E-9AFC-C958070DCCD2}">
      <dgm:prSet/>
      <dgm:spPr/>
      <dgm:t>
        <a:bodyPr/>
        <a:lstStyle/>
        <a:p>
          <a:endParaRPr lang="en-US"/>
        </a:p>
      </dgm:t>
    </dgm:pt>
    <dgm:pt modelId="{361DA5F6-3F91-49B0-B799-60C40BC35CDC}" type="sibTrans" cxnId="{6C990FF7-6FD0-407E-9AFC-C958070DCCD2}">
      <dgm:prSet/>
      <dgm:spPr/>
      <dgm:t>
        <a:bodyPr/>
        <a:lstStyle/>
        <a:p>
          <a:endParaRPr lang="en-US"/>
        </a:p>
      </dgm:t>
    </dgm:pt>
    <dgm:pt modelId="{E979C2CB-E05E-4C58-A8E2-9DF3CDCD378F}">
      <dgm:prSet/>
      <dgm:spPr/>
      <dgm:t>
        <a:bodyPr/>
        <a:lstStyle/>
        <a:p>
          <a:r>
            <a:rPr lang="en-US"/>
            <a:t>No advertising / self-promotion</a:t>
          </a:r>
        </a:p>
      </dgm:t>
    </dgm:pt>
    <dgm:pt modelId="{2B710D1C-6827-425D-B431-349B661EFC58}" type="parTrans" cxnId="{8B9D24FC-A191-4D71-AF73-4FB9E6A01ACB}">
      <dgm:prSet/>
      <dgm:spPr/>
      <dgm:t>
        <a:bodyPr/>
        <a:lstStyle/>
        <a:p>
          <a:endParaRPr lang="en-US"/>
        </a:p>
      </dgm:t>
    </dgm:pt>
    <dgm:pt modelId="{56BCC56B-0182-4C38-AE6A-0C3C7ADEB779}" type="sibTrans" cxnId="{8B9D24FC-A191-4D71-AF73-4FB9E6A01ACB}">
      <dgm:prSet/>
      <dgm:spPr/>
      <dgm:t>
        <a:bodyPr/>
        <a:lstStyle/>
        <a:p>
          <a:endParaRPr lang="en-US"/>
        </a:p>
      </dgm:t>
    </dgm:pt>
    <dgm:pt modelId="{F3D1DC23-0751-4C93-87C6-E513EB629B98}">
      <dgm:prSet/>
      <dgm:spPr/>
      <dgm:t>
        <a:bodyPr/>
        <a:lstStyle/>
        <a:p>
          <a:r>
            <a:rPr lang="en-US" dirty="0"/>
            <a:t>Can your slides easily be read from 15 meters away?</a:t>
          </a:r>
        </a:p>
      </dgm:t>
    </dgm:pt>
    <dgm:pt modelId="{C173358C-428A-4E99-8491-A076E1341B48}" type="parTrans" cxnId="{5C4CE859-C0D2-42A6-9B0C-FA2CB8ABFC01}">
      <dgm:prSet/>
      <dgm:spPr/>
      <dgm:t>
        <a:bodyPr/>
        <a:lstStyle/>
        <a:p>
          <a:endParaRPr lang="en-US"/>
        </a:p>
      </dgm:t>
    </dgm:pt>
    <dgm:pt modelId="{293EE3A6-C79A-4BA4-8470-764E155F7784}" type="sibTrans" cxnId="{5C4CE859-C0D2-42A6-9B0C-FA2CB8ABFC01}">
      <dgm:prSet/>
      <dgm:spPr/>
      <dgm:t>
        <a:bodyPr/>
        <a:lstStyle/>
        <a:p>
          <a:endParaRPr lang="en-US"/>
        </a:p>
      </dgm:t>
    </dgm:pt>
    <dgm:pt modelId="{42F5A8C2-8BE1-104D-8ABF-7D93443B055A}" type="pres">
      <dgm:prSet presAssocID="{3CA4FDAD-4ECC-487F-8445-B26DB06E1751}" presName="linear" presStyleCnt="0">
        <dgm:presLayoutVars>
          <dgm:dir/>
          <dgm:animLvl val="lvl"/>
          <dgm:resizeHandles val="exact"/>
        </dgm:presLayoutVars>
      </dgm:prSet>
      <dgm:spPr/>
    </dgm:pt>
    <dgm:pt modelId="{4FA795E5-98DC-5041-9B97-7D7994E6BAC2}" type="pres">
      <dgm:prSet presAssocID="{486F202C-568E-4D87-AE62-FAD1525DBFB4}" presName="parentLin" presStyleCnt="0"/>
      <dgm:spPr/>
    </dgm:pt>
    <dgm:pt modelId="{8524DB79-A846-FF4D-BFDF-A7B684DC95CE}" type="pres">
      <dgm:prSet presAssocID="{486F202C-568E-4D87-AE62-FAD1525DBFB4}" presName="parentLeftMargin" presStyleLbl="node1" presStyleIdx="0" presStyleCnt="6"/>
      <dgm:spPr/>
    </dgm:pt>
    <dgm:pt modelId="{6587B3A8-998A-5F4B-814A-0C7C3FB93EA0}" type="pres">
      <dgm:prSet presAssocID="{486F202C-568E-4D87-AE62-FAD1525DBFB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5D271F1-1D84-8C48-8393-5BD6AF8DCD2B}" type="pres">
      <dgm:prSet presAssocID="{486F202C-568E-4D87-AE62-FAD1525DBFB4}" presName="negativeSpace" presStyleCnt="0"/>
      <dgm:spPr/>
    </dgm:pt>
    <dgm:pt modelId="{B3DC8F65-2812-A347-AF0F-0427331571A8}" type="pres">
      <dgm:prSet presAssocID="{486F202C-568E-4D87-AE62-FAD1525DBFB4}" presName="childText" presStyleLbl="conFgAcc1" presStyleIdx="0" presStyleCnt="6">
        <dgm:presLayoutVars>
          <dgm:bulletEnabled val="1"/>
        </dgm:presLayoutVars>
      </dgm:prSet>
      <dgm:spPr/>
    </dgm:pt>
    <dgm:pt modelId="{3DE2F909-0F03-C643-A315-92E5B9F54020}" type="pres">
      <dgm:prSet presAssocID="{0B29A32C-35D5-45D9-8A9D-D80616890305}" presName="spaceBetweenRectangles" presStyleCnt="0"/>
      <dgm:spPr/>
    </dgm:pt>
    <dgm:pt modelId="{7F092BD9-5047-B54D-9664-9620594DB196}" type="pres">
      <dgm:prSet presAssocID="{55BA6BA8-D52F-414C-BEAA-BA6DD1EB51A8}" presName="parentLin" presStyleCnt="0"/>
      <dgm:spPr/>
    </dgm:pt>
    <dgm:pt modelId="{1BF61FEF-39A2-6548-BB27-22B8AE7B6AA6}" type="pres">
      <dgm:prSet presAssocID="{55BA6BA8-D52F-414C-BEAA-BA6DD1EB51A8}" presName="parentLeftMargin" presStyleLbl="node1" presStyleIdx="0" presStyleCnt="6"/>
      <dgm:spPr/>
    </dgm:pt>
    <dgm:pt modelId="{D7448B22-579C-A34B-9E63-C053C8623001}" type="pres">
      <dgm:prSet presAssocID="{55BA6BA8-D52F-414C-BEAA-BA6DD1EB51A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51C9F52-84A0-3D4F-A0A8-C93695A02443}" type="pres">
      <dgm:prSet presAssocID="{55BA6BA8-D52F-414C-BEAA-BA6DD1EB51A8}" presName="negativeSpace" presStyleCnt="0"/>
      <dgm:spPr/>
    </dgm:pt>
    <dgm:pt modelId="{0AB5AA4D-CA06-054F-957B-5F576ED311D5}" type="pres">
      <dgm:prSet presAssocID="{55BA6BA8-D52F-414C-BEAA-BA6DD1EB51A8}" presName="childText" presStyleLbl="conFgAcc1" presStyleIdx="1" presStyleCnt="6">
        <dgm:presLayoutVars>
          <dgm:bulletEnabled val="1"/>
        </dgm:presLayoutVars>
      </dgm:prSet>
      <dgm:spPr/>
    </dgm:pt>
    <dgm:pt modelId="{917CCE1E-FD64-F946-9FAF-90705196380E}" type="pres">
      <dgm:prSet presAssocID="{9A67497F-61AF-4D16-A8F3-F1C35C824523}" presName="spaceBetweenRectangles" presStyleCnt="0"/>
      <dgm:spPr/>
    </dgm:pt>
    <dgm:pt modelId="{99FF6256-8646-0346-A3B5-CE71E796653E}" type="pres">
      <dgm:prSet presAssocID="{97AFA20D-9D0C-4963-BF34-65DD43C40EC5}" presName="parentLin" presStyleCnt="0"/>
      <dgm:spPr/>
    </dgm:pt>
    <dgm:pt modelId="{5F5605D6-E39F-504D-AF83-2829B079997D}" type="pres">
      <dgm:prSet presAssocID="{97AFA20D-9D0C-4963-BF34-65DD43C40EC5}" presName="parentLeftMargin" presStyleLbl="node1" presStyleIdx="1" presStyleCnt="6"/>
      <dgm:spPr/>
    </dgm:pt>
    <dgm:pt modelId="{26E5D938-DA66-BF4B-8EC4-F052769B24C3}" type="pres">
      <dgm:prSet presAssocID="{97AFA20D-9D0C-4963-BF34-65DD43C40EC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19F52CC-C479-6C48-A47B-9DB482DBE262}" type="pres">
      <dgm:prSet presAssocID="{97AFA20D-9D0C-4963-BF34-65DD43C40EC5}" presName="negativeSpace" presStyleCnt="0"/>
      <dgm:spPr/>
    </dgm:pt>
    <dgm:pt modelId="{1BD3A79F-21B5-3342-A1AD-137C672E8BE7}" type="pres">
      <dgm:prSet presAssocID="{97AFA20D-9D0C-4963-BF34-65DD43C40EC5}" presName="childText" presStyleLbl="conFgAcc1" presStyleIdx="2" presStyleCnt="6">
        <dgm:presLayoutVars>
          <dgm:bulletEnabled val="1"/>
        </dgm:presLayoutVars>
      </dgm:prSet>
      <dgm:spPr/>
    </dgm:pt>
    <dgm:pt modelId="{33755365-1F6A-7F43-A18B-F0B2E93B1BAB}" type="pres">
      <dgm:prSet presAssocID="{CECCA12E-E418-4D86-85F9-5C6B318B3654}" presName="spaceBetweenRectangles" presStyleCnt="0"/>
      <dgm:spPr/>
    </dgm:pt>
    <dgm:pt modelId="{820FF3C6-CC2B-E245-97F6-949A06CD6277}" type="pres">
      <dgm:prSet presAssocID="{6BF05774-DA9D-4A2B-B11D-1AE49A8DC321}" presName="parentLin" presStyleCnt="0"/>
      <dgm:spPr/>
    </dgm:pt>
    <dgm:pt modelId="{EAAAD487-6677-0A4C-9FDB-E78D98148086}" type="pres">
      <dgm:prSet presAssocID="{6BF05774-DA9D-4A2B-B11D-1AE49A8DC321}" presName="parentLeftMargin" presStyleLbl="node1" presStyleIdx="2" presStyleCnt="6"/>
      <dgm:spPr/>
    </dgm:pt>
    <dgm:pt modelId="{CBAD988F-FBA4-7A49-9527-62C14193DAF1}" type="pres">
      <dgm:prSet presAssocID="{6BF05774-DA9D-4A2B-B11D-1AE49A8DC32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659543B-3DF4-E449-A821-D72B323EDE3D}" type="pres">
      <dgm:prSet presAssocID="{6BF05774-DA9D-4A2B-B11D-1AE49A8DC321}" presName="negativeSpace" presStyleCnt="0"/>
      <dgm:spPr/>
    </dgm:pt>
    <dgm:pt modelId="{7EA01F94-83C4-A84A-BD2C-EDC33030B60C}" type="pres">
      <dgm:prSet presAssocID="{6BF05774-DA9D-4A2B-B11D-1AE49A8DC321}" presName="childText" presStyleLbl="conFgAcc1" presStyleIdx="3" presStyleCnt="6">
        <dgm:presLayoutVars>
          <dgm:bulletEnabled val="1"/>
        </dgm:presLayoutVars>
      </dgm:prSet>
      <dgm:spPr/>
    </dgm:pt>
    <dgm:pt modelId="{2E2112B8-7BEB-CB48-B6AD-AD6651598046}" type="pres">
      <dgm:prSet presAssocID="{361DA5F6-3F91-49B0-B799-60C40BC35CDC}" presName="spaceBetweenRectangles" presStyleCnt="0"/>
      <dgm:spPr/>
    </dgm:pt>
    <dgm:pt modelId="{2756FCF7-5A1A-CD43-A007-24A86485692A}" type="pres">
      <dgm:prSet presAssocID="{E979C2CB-E05E-4C58-A8E2-9DF3CDCD378F}" presName="parentLin" presStyleCnt="0"/>
      <dgm:spPr/>
    </dgm:pt>
    <dgm:pt modelId="{6FDE2068-9C0A-C042-8BD0-E0A95AE8028A}" type="pres">
      <dgm:prSet presAssocID="{E979C2CB-E05E-4C58-A8E2-9DF3CDCD378F}" presName="parentLeftMargin" presStyleLbl="node1" presStyleIdx="3" presStyleCnt="6"/>
      <dgm:spPr/>
    </dgm:pt>
    <dgm:pt modelId="{7E045096-1415-8241-8AAA-2E9D935D9724}" type="pres">
      <dgm:prSet presAssocID="{E979C2CB-E05E-4C58-A8E2-9DF3CDCD378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27EB2A0-3A1E-D747-AFB2-02A537E5AC84}" type="pres">
      <dgm:prSet presAssocID="{E979C2CB-E05E-4C58-A8E2-9DF3CDCD378F}" presName="negativeSpace" presStyleCnt="0"/>
      <dgm:spPr/>
    </dgm:pt>
    <dgm:pt modelId="{0B8FE181-F947-A740-943C-649F604C5148}" type="pres">
      <dgm:prSet presAssocID="{E979C2CB-E05E-4C58-A8E2-9DF3CDCD378F}" presName="childText" presStyleLbl="conFgAcc1" presStyleIdx="4" presStyleCnt="6">
        <dgm:presLayoutVars>
          <dgm:bulletEnabled val="1"/>
        </dgm:presLayoutVars>
      </dgm:prSet>
      <dgm:spPr/>
    </dgm:pt>
    <dgm:pt modelId="{C01BC773-120D-774E-A8A1-7841DDDAE505}" type="pres">
      <dgm:prSet presAssocID="{56BCC56B-0182-4C38-AE6A-0C3C7ADEB779}" presName="spaceBetweenRectangles" presStyleCnt="0"/>
      <dgm:spPr/>
    </dgm:pt>
    <dgm:pt modelId="{F1B33738-3CBA-364E-BC4F-2194CE6D126A}" type="pres">
      <dgm:prSet presAssocID="{F3D1DC23-0751-4C93-87C6-E513EB629B98}" presName="parentLin" presStyleCnt="0"/>
      <dgm:spPr/>
    </dgm:pt>
    <dgm:pt modelId="{6C4560E1-69A6-F04C-8217-1FA7C7EF736A}" type="pres">
      <dgm:prSet presAssocID="{F3D1DC23-0751-4C93-87C6-E513EB629B98}" presName="parentLeftMargin" presStyleLbl="node1" presStyleIdx="4" presStyleCnt="6"/>
      <dgm:spPr/>
    </dgm:pt>
    <dgm:pt modelId="{0FAD88DD-FAAE-F744-B088-9CAEB866E37C}" type="pres">
      <dgm:prSet presAssocID="{F3D1DC23-0751-4C93-87C6-E513EB629B9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5CB25FE-D3D5-DB4F-864E-51779F66523A}" type="pres">
      <dgm:prSet presAssocID="{F3D1DC23-0751-4C93-87C6-E513EB629B98}" presName="negativeSpace" presStyleCnt="0"/>
      <dgm:spPr/>
    </dgm:pt>
    <dgm:pt modelId="{248818A1-A9EE-0140-AE77-7952D89C5131}" type="pres">
      <dgm:prSet presAssocID="{F3D1DC23-0751-4C93-87C6-E513EB629B9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7DBC805-D2CD-8C4D-9A92-8BF95832B658}" type="presOf" srcId="{97AFA20D-9D0C-4963-BF34-65DD43C40EC5}" destId="{26E5D938-DA66-BF4B-8EC4-F052769B24C3}" srcOrd="1" destOrd="0" presId="urn:microsoft.com/office/officeart/2005/8/layout/list1"/>
    <dgm:cxn modelId="{CB976E13-E7AC-4364-84EC-EA9C89D17588}" srcId="{97AFA20D-9D0C-4963-BF34-65DD43C40EC5}" destId="{E1C049F8-10E2-4034-A602-BAAA5413E5A2}" srcOrd="1" destOrd="0" parTransId="{F4F804B2-5F02-4D4B-A9DB-16F8FDDD00CE}" sibTransId="{1AF2D119-0611-4EC6-81DE-FD5FA224AAB5}"/>
    <dgm:cxn modelId="{DD5EBB27-4758-8E45-8EDB-6403B3D28D92}" type="presOf" srcId="{F3D1DC23-0751-4C93-87C6-E513EB629B98}" destId="{6C4560E1-69A6-F04C-8217-1FA7C7EF736A}" srcOrd="0" destOrd="0" presId="urn:microsoft.com/office/officeart/2005/8/layout/list1"/>
    <dgm:cxn modelId="{3F646B38-C572-1E40-A57A-82E8E2F61697}" type="presOf" srcId="{486F202C-568E-4D87-AE62-FAD1525DBFB4}" destId="{8524DB79-A846-FF4D-BFDF-A7B684DC95CE}" srcOrd="0" destOrd="0" presId="urn:microsoft.com/office/officeart/2005/8/layout/list1"/>
    <dgm:cxn modelId="{BC328A38-F0D5-CB46-9B37-056E64FC1A99}" type="presOf" srcId="{F3D1DC23-0751-4C93-87C6-E513EB629B98}" destId="{0FAD88DD-FAAE-F744-B088-9CAEB866E37C}" srcOrd="1" destOrd="0" presId="urn:microsoft.com/office/officeart/2005/8/layout/list1"/>
    <dgm:cxn modelId="{ECF4A23B-CF1A-2F40-842A-647A9C61F883}" type="presOf" srcId="{E979C2CB-E05E-4C58-A8E2-9DF3CDCD378F}" destId="{7E045096-1415-8241-8AAA-2E9D935D9724}" srcOrd="1" destOrd="0" presId="urn:microsoft.com/office/officeart/2005/8/layout/list1"/>
    <dgm:cxn modelId="{DFB6A83D-CCBD-2A41-9F19-0C9FA6044C87}" type="presOf" srcId="{6BF05774-DA9D-4A2B-B11D-1AE49A8DC321}" destId="{EAAAD487-6677-0A4C-9FDB-E78D98148086}" srcOrd="0" destOrd="0" presId="urn:microsoft.com/office/officeart/2005/8/layout/list1"/>
    <dgm:cxn modelId="{325D3649-9FCB-D34D-89DC-0DC2F20FBBAB}" type="presOf" srcId="{A669FF2C-1335-468C-9EFF-193272DF39DB}" destId="{0AB5AA4D-CA06-054F-957B-5F576ED311D5}" srcOrd="0" destOrd="0" presId="urn:microsoft.com/office/officeart/2005/8/layout/list1"/>
    <dgm:cxn modelId="{78E85C51-8D0F-4AE4-AE67-000AE0F7139A}" srcId="{97AFA20D-9D0C-4963-BF34-65DD43C40EC5}" destId="{2B2FC622-DDD2-4CE0-BB08-EBEE6179A78F}" srcOrd="0" destOrd="0" parTransId="{032B1CE3-E96C-4FE4-9CD0-BAAE06015180}" sibTransId="{4ACDF929-6205-4250-BDC2-3136466D630D}"/>
    <dgm:cxn modelId="{5C4CE859-C0D2-42A6-9B0C-FA2CB8ABFC01}" srcId="{3CA4FDAD-4ECC-487F-8445-B26DB06E1751}" destId="{F3D1DC23-0751-4C93-87C6-E513EB629B98}" srcOrd="5" destOrd="0" parTransId="{C173358C-428A-4E99-8491-A076E1341B48}" sibTransId="{293EE3A6-C79A-4BA4-8470-764E155F7784}"/>
    <dgm:cxn modelId="{690BCA70-2BBF-944B-9902-DC7F6C7BC5B0}" type="presOf" srcId="{97AFA20D-9D0C-4963-BF34-65DD43C40EC5}" destId="{5F5605D6-E39F-504D-AF83-2829B079997D}" srcOrd="0" destOrd="0" presId="urn:microsoft.com/office/officeart/2005/8/layout/list1"/>
    <dgm:cxn modelId="{64E44576-0BA2-41A2-A1C3-2162B8EF2C33}" srcId="{3CA4FDAD-4ECC-487F-8445-B26DB06E1751}" destId="{486F202C-568E-4D87-AE62-FAD1525DBFB4}" srcOrd="0" destOrd="0" parTransId="{B3123C51-3480-4F0E-9132-11561A7B6EDE}" sibTransId="{0B29A32C-35D5-45D9-8A9D-D80616890305}"/>
    <dgm:cxn modelId="{B1E3768D-7F99-4A66-A26A-9061EBD424C2}" srcId="{3CA4FDAD-4ECC-487F-8445-B26DB06E1751}" destId="{97AFA20D-9D0C-4963-BF34-65DD43C40EC5}" srcOrd="2" destOrd="0" parTransId="{3EB1E6F0-DE0B-4544-8036-920043CDED97}" sibTransId="{CECCA12E-E418-4D86-85F9-5C6B318B3654}"/>
    <dgm:cxn modelId="{E38F2891-DC91-9649-9676-7794E075A34C}" type="presOf" srcId="{E1C049F8-10E2-4034-A602-BAAA5413E5A2}" destId="{1BD3A79F-21B5-3342-A1AD-137C672E8BE7}" srcOrd="0" destOrd="1" presId="urn:microsoft.com/office/officeart/2005/8/layout/list1"/>
    <dgm:cxn modelId="{CB654294-CDE1-7449-845E-FB1EA70A79E3}" type="presOf" srcId="{6BF05774-DA9D-4A2B-B11D-1AE49A8DC321}" destId="{CBAD988F-FBA4-7A49-9527-62C14193DAF1}" srcOrd="1" destOrd="0" presId="urn:microsoft.com/office/officeart/2005/8/layout/list1"/>
    <dgm:cxn modelId="{4C3FCBBE-5465-7D4B-BAA2-4729694AC13B}" type="presOf" srcId="{3CA4FDAD-4ECC-487F-8445-B26DB06E1751}" destId="{42F5A8C2-8BE1-104D-8ABF-7D93443B055A}" srcOrd="0" destOrd="0" presId="urn:microsoft.com/office/officeart/2005/8/layout/list1"/>
    <dgm:cxn modelId="{AC67B0C6-17F6-4745-8C38-43F33A21B592}" srcId="{3CA4FDAD-4ECC-487F-8445-B26DB06E1751}" destId="{55BA6BA8-D52F-414C-BEAA-BA6DD1EB51A8}" srcOrd="1" destOrd="0" parTransId="{10458C6E-70C6-4EC4-BF7C-53C08C8E03C5}" sibTransId="{9A67497F-61AF-4D16-A8F3-F1C35C824523}"/>
    <dgm:cxn modelId="{91B675CD-3FEB-43E2-92E6-2F2757879A24}" srcId="{55BA6BA8-D52F-414C-BEAA-BA6DD1EB51A8}" destId="{A669FF2C-1335-468C-9EFF-193272DF39DB}" srcOrd="0" destOrd="0" parTransId="{9B305850-0AAF-46D3-93DD-4FBA81D07ACF}" sibTransId="{3B1C521C-CE53-4FC8-8843-127AADDB6484}"/>
    <dgm:cxn modelId="{4BCD9DD6-82DB-7D42-A25C-9B9052F3CC81}" type="presOf" srcId="{2B2FC622-DDD2-4CE0-BB08-EBEE6179A78F}" destId="{1BD3A79F-21B5-3342-A1AD-137C672E8BE7}" srcOrd="0" destOrd="0" presId="urn:microsoft.com/office/officeart/2005/8/layout/list1"/>
    <dgm:cxn modelId="{F30DEFE4-D755-F84C-AAE5-EE739041438A}" type="presOf" srcId="{55BA6BA8-D52F-414C-BEAA-BA6DD1EB51A8}" destId="{D7448B22-579C-A34B-9E63-C053C8623001}" srcOrd="1" destOrd="0" presId="urn:microsoft.com/office/officeart/2005/8/layout/list1"/>
    <dgm:cxn modelId="{7DFE47E8-5CD5-1F42-9102-A9431D050808}" type="presOf" srcId="{55BA6BA8-D52F-414C-BEAA-BA6DD1EB51A8}" destId="{1BF61FEF-39A2-6548-BB27-22B8AE7B6AA6}" srcOrd="0" destOrd="0" presId="urn:microsoft.com/office/officeart/2005/8/layout/list1"/>
    <dgm:cxn modelId="{24C996E9-E25B-3749-94EF-73253669388B}" type="presOf" srcId="{486F202C-568E-4D87-AE62-FAD1525DBFB4}" destId="{6587B3A8-998A-5F4B-814A-0C7C3FB93EA0}" srcOrd="1" destOrd="0" presId="urn:microsoft.com/office/officeart/2005/8/layout/list1"/>
    <dgm:cxn modelId="{E131ACEC-C392-FC4F-A64B-76E021A854D4}" type="presOf" srcId="{E979C2CB-E05E-4C58-A8E2-9DF3CDCD378F}" destId="{6FDE2068-9C0A-C042-8BD0-E0A95AE8028A}" srcOrd="0" destOrd="0" presId="urn:microsoft.com/office/officeart/2005/8/layout/list1"/>
    <dgm:cxn modelId="{6C990FF7-6FD0-407E-9AFC-C958070DCCD2}" srcId="{3CA4FDAD-4ECC-487F-8445-B26DB06E1751}" destId="{6BF05774-DA9D-4A2B-B11D-1AE49A8DC321}" srcOrd="3" destOrd="0" parTransId="{7F8CED5B-6797-419B-AE6B-B2D9B6334E75}" sibTransId="{361DA5F6-3F91-49B0-B799-60C40BC35CDC}"/>
    <dgm:cxn modelId="{8B9D24FC-A191-4D71-AF73-4FB9E6A01ACB}" srcId="{3CA4FDAD-4ECC-487F-8445-B26DB06E1751}" destId="{E979C2CB-E05E-4C58-A8E2-9DF3CDCD378F}" srcOrd="4" destOrd="0" parTransId="{2B710D1C-6827-425D-B431-349B661EFC58}" sibTransId="{56BCC56B-0182-4C38-AE6A-0C3C7ADEB779}"/>
    <dgm:cxn modelId="{9D8B547B-5406-8348-A89E-7882DBED53A5}" type="presParOf" srcId="{42F5A8C2-8BE1-104D-8ABF-7D93443B055A}" destId="{4FA795E5-98DC-5041-9B97-7D7994E6BAC2}" srcOrd="0" destOrd="0" presId="urn:microsoft.com/office/officeart/2005/8/layout/list1"/>
    <dgm:cxn modelId="{C61A5C03-6C20-9E49-BD04-D23F96DF8621}" type="presParOf" srcId="{4FA795E5-98DC-5041-9B97-7D7994E6BAC2}" destId="{8524DB79-A846-FF4D-BFDF-A7B684DC95CE}" srcOrd="0" destOrd="0" presId="urn:microsoft.com/office/officeart/2005/8/layout/list1"/>
    <dgm:cxn modelId="{E2433DAD-F9B2-5441-B4D7-90C31164C09A}" type="presParOf" srcId="{4FA795E5-98DC-5041-9B97-7D7994E6BAC2}" destId="{6587B3A8-998A-5F4B-814A-0C7C3FB93EA0}" srcOrd="1" destOrd="0" presId="urn:microsoft.com/office/officeart/2005/8/layout/list1"/>
    <dgm:cxn modelId="{EA53F061-A56A-1143-8986-B804008826E9}" type="presParOf" srcId="{42F5A8C2-8BE1-104D-8ABF-7D93443B055A}" destId="{B5D271F1-1D84-8C48-8393-5BD6AF8DCD2B}" srcOrd="1" destOrd="0" presId="urn:microsoft.com/office/officeart/2005/8/layout/list1"/>
    <dgm:cxn modelId="{0D332FF3-9413-9641-9DB5-B7AFD0F8E112}" type="presParOf" srcId="{42F5A8C2-8BE1-104D-8ABF-7D93443B055A}" destId="{B3DC8F65-2812-A347-AF0F-0427331571A8}" srcOrd="2" destOrd="0" presId="urn:microsoft.com/office/officeart/2005/8/layout/list1"/>
    <dgm:cxn modelId="{03B63F0E-D459-7F4D-B535-68BB6C512F4F}" type="presParOf" srcId="{42F5A8C2-8BE1-104D-8ABF-7D93443B055A}" destId="{3DE2F909-0F03-C643-A315-92E5B9F54020}" srcOrd="3" destOrd="0" presId="urn:microsoft.com/office/officeart/2005/8/layout/list1"/>
    <dgm:cxn modelId="{2B27CE52-BAE1-8F42-A633-046FFAA0F93B}" type="presParOf" srcId="{42F5A8C2-8BE1-104D-8ABF-7D93443B055A}" destId="{7F092BD9-5047-B54D-9664-9620594DB196}" srcOrd="4" destOrd="0" presId="urn:microsoft.com/office/officeart/2005/8/layout/list1"/>
    <dgm:cxn modelId="{815779BF-2553-E946-841B-839A3FE68272}" type="presParOf" srcId="{7F092BD9-5047-B54D-9664-9620594DB196}" destId="{1BF61FEF-39A2-6548-BB27-22B8AE7B6AA6}" srcOrd="0" destOrd="0" presId="urn:microsoft.com/office/officeart/2005/8/layout/list1"/>
    <dgm:cxn modelId="{241E47C0-4596-754E-8FDD-947497606D67}" type="presParOf" srcId="{7F092BD9-5047-B54D-9664-9620594DB196}" destId="{D7448B22-579C-A34B-9E63-C053C8623001}" srcOrd="1" destOrd="0" presId="urn:microsoft.com/office/officeart/2005/8/layout/list1"/>
    <dgm:cxn modelId="{856A94E0-4FBD-9E44-9055-3480E537C540}" type="presParOf" srcId="{42F5A8C2-8BE1-104D-8ABF-7D93443B055A}" destId="{351C9F52-84A0-3D4F-A0A8-C93695A02443}" srcOrd="5" destOrd="0" presId="urn:microsoft.com/office/officeart/2005/8/layout/list1"/>
    <dgm:cxn modelId="{B50028CB-EA3F-1440-9100-487AD9816293}" type="presParOf" srcId="{42F5A8C2-8BE1-104D-8ABF-7D93443B055A}" destId="{0AB5AA4D-CA06-054F-957B-5F576ED311D5}" srcOrd="6" destOrd="0" presId="urn:microsoft.com/office/officeart/2005/8/layout/list1"/>
    <dgm:cxn modelId="{1C24547F-3043-2742-BA46-24E901F600F8}" type="presParOf" srcId="{42F5A8C2-8BE1-104D-8ABF-7D93443B055A}" destId="{917CCE1E-FD64-F946-9FAF-90705196380E}" srcOrd="7" destOrd="0" presId="urn:microsoft.com/office/officeart/2005/8/layout/list1"/>
    <dgm:cxn modelId="{77336438-ED34-084D-BD8B-833A3242914D}" type="presParOf" srcId="{42F5A8C2-8BE1-104D-8ABF-7D93443B055A}" destId="{99FF6256-8646-0346-A3B5-CE71E796653E}" srcOrd="8" destOrd="0" presId="urn:microsoft.com/office/officeart/2005/8/layout/list1"/>
    <dgm:cxn modelId="{859EAFCC-4FA1-E94A-A532-0B9B3194CAF1}" type="presParOf" srcId="{99FF6256-8646-0346-A3B5-CE71E796653E}" destId="{5F5605D6-E39F-504D-AF83-2829B079997D}" srcOrd="0" destOrd="0" presId="urn:microsoft.com/office/officeart/2005/8/layout/list1"/>
    <dgm:cxn modelId="{AC145E65-BA30-774A-B1C6-993CBB16A6DF}" type="presParOf" srcId="{99FF6256-8646-0346-A3B5-CE71E796653E}" destId="{26E5D938-DA66-BF4B-8EC4-F052769B24C3}" srcOrd="1" destOrd="0" presId="urn:microsoft.com/office/officeart/2005/8/layout/list1"/>
    <dgm:cxn modelId="{BFDEDF3E-0B2D-EA4A-9E10-38B470129DEA}" type="presParOf" srcId="{42F5A8C2-8BE1-104D-8ABF-7D93443B055A}" destId="{619F52CC-C479-6C48-A47B-9DB482DBE262}" srcOrd="9" destOrd="0" presId="urn:microsoft.com/office/officeart/2005/8/layout/list1"/>
    <dgm:cxn modelId="{6CB40E39-148F-6E43-9682-89AABB464748}" type="presParOf" srcId="{42F5A8C2-8BE1-104D-8ABF-7D93443B055A}" destId="{1BD3A79F-21B5-3342-A1AD-137C672E8BE7}" srcOrd="10" destOrd="0" presId="urn:microsoft.com/office/officeart/2005/8/layout/list1"/>
    <dgm:cxn modelId="{6D917414-0999-C747-96A2-3C0367041A68}" type="presParOf" srcId="{42F5A8C2-8BE1-104D-8ABF-7D93443B055A}" destId="{33755365-1F6A-7F43-A18B-F0B2E93B1BAB}" srcOrd="11" destOrd="0" presId="urn:microsoft.com/office/officeart/2005/8/layout/list1"/>
    <dgm:cxn modelId="{CBAF2E28-4A01-8843-8A07-2EFE9B07EB32}" type="presParOf" srcId="{42F5A8C2-8BE1-104D-8ABF-7D93443B055A}" destId="{820FF3C6-CC2B-E245-97F6-949A06CD6277}" srcOrd="12" destOrd="0" presId="urn:microsoft.com/office/officeart/2005/8/layout/list1"/>
    <dgm:cxn modelId="{4F8B5E80-1D70-9340-AA91-E64974CEFD65}" type="presParOf" srcId="{820FF3C6-CC2B-E245-97F6-949A06CD6277}" destId="{EAAAD487-6677-0A4C-9FDB-E78D98148086}" srcOrd="0" destOrd="0" presId="urn:microsoft.com/office/officeart/2005/8/layout/list1"/>
    <dgm:cxn modelId="{838FE9C1-A652-8749-96A9-D2C983D124EC}" type="presParOf" srcId="{820FF3C6-CC2B-E245-97F6-949A06CD6277}" destId="{CBAD988F-FBA4-7A49-9527-62C14193DAF1}" srcOrd="1" destOrd="0" presId="urn:microsoft.com/office/officeart/2005/8/layout/list1"/>
    <dgm:cxn modelId="{FAE2FD6F-EAA0-B446-99F6-2B6838B6B151}" type="presParOf" srcId="{42F5A8C2-8BE1-104D-8ABF-7D93443B055A}" destId="{9659543B-3DF4-E449-A821-D72B323EDE3D}" srcOrd="13" destOrd="0" presId="urn:microsoft.com/office/officeart/2005/8/layout/list1"/>
    <dgm:cxn modelId="{C225FAC3-E2FE-5845-AB2E-B2B21C08EB59}" type="presParOf" srcId="{42F5A8C2-8BE1-104D-8ABF-7D93443B055A}" destId="{7EA01F94-83C4-A84A-BD2C-EDC33030B60C}" srcOrd="14" destOrd="0" presId="urn:microsoft.com/office/officeart/2005/8/layout/list1"/>
    <dgm:cxn modelId="{6868C4B2-6539-6540-B270-73B85109BABF}" type="presParOf" srcId="{42F5A8C2-8BE1-104D-8ABF-7D93443B055A}" destId="{2E2112B8-7BEB-CB48-B6AD-AD6651598046}" srcOrd="15" destOrd="0" presId="urn:microsoft.com/office/officeart/2005/8/layout/list1"/>
    <dgm:cxn modelId="{4A8F04B0-6E64-7749-ADA6-828D4832F2CC}" type="presParOf" srcId="{42F5A8C2-8BE1-104D-8ABF-7D93443B055A}" destId="{2756FCF7-5A1A-CD43-A007-24A86485692A}" srcOrd="16" destOrd="0" presId="urn:microsoft.com/office/officeart/2005/8/layout/list1"/>
    <dgm:cxn modelId="{92EDDB49-0134-B841-BF4E-457BB089528C}" type="presParOf" srcId="{2756FCF7-5A1A-CD43-A007-24A86485692A}" destId="{6FDE2068-9C0A-C042-8BD0-E0A95AE8028A}" srcOrd="0" destOrd="0" presId="urn:microsoft.com/office/officeart/2005/8/layout/list1"/>
    <dgm:cxn modelId="{21DD34C2-C53B-F74F-A29D-C68BB42C5FBC}" type="presParOf" srcId="{2756FCF7-5A1A-CD43-A007-24A86485692A}" destId="{7E045096-1415-8241-8AAA-2E9D935D9724}" srcOrd="1" destOrd="0" presId="urn:microsoft.com/office/officeart/2005/8/layout/list1"/>
    <dgm:cxn modelId="{55DD68E4-3550-0249-9B79-8FBBD8AA3781}" type="presParOf" srcId="{42F5A8C2-8BE1-104D-8ABF-7D93443B055A}" destId="{227EB2A0-3A1E-D747-AFB2-02A537E5AC84}" srcOrd="17" destOrd="0" presId="urn:microsoft.com/office/officeart/2005/8/layout/list1"/>
    <dgm:cxn modelId="{3499E882-CB0F-F94A-826C-BE97E693DA75}" type="presParOf" srcId="{42F5A8C2-8BE1-104D-8ABF-7D93443B055A}" destId="{0B8FE181-F947-A740-943C-649F604C5148}" srcOrd="18" destOrd="0" presId="urn:microsoft.com/office/officeart/2005/8/layout/list1"/>
    <dgm:cxn modelId="{5646A3FC-5D38-AF43-9026-2C1A03C88A09}" type="presParOf" srcId="{42F5A8C2-8BE1-104D-8ABF-7D93443B055A}" destId="{C01BC773-120D-774E-A8A1-7841DDDAE505}" srcOrd="19" destOrd="0" presId="urn:microsoft.com/office/officeart/2005/8/layout/list1"/>
    <dgm:cxn modelId="{28085DDA-5CC1-1E46-B45F-AF534598D047}" type="presParOf" srcId="{42F5A8C2-8BE1-104D-8ABF-7D93443B055A}" destId="{F1B33738-3CBA-364E-BC4F-2194CE6D126A}" srcOrd="20" destOrd="0" presId="urn:microsoft.com/office/officeart/2005/8/layout/list1"/>
    <dgm:cxn modelId="{CD31673D-E7C2-FC45-ACA5-7310A4E33885}" type="presParOf" srcId="{F1B33738-3CBA-364E-BC4F-2194CE6D126A}" destId="{6C4560E1-69A6-F04C-8217-1FA7C7EF736A}" srcOrd="0" destOrd="0" presId="urn:microsoft.com/office/officeart/2005/8/layout/list1"/>
    <dgm:cxn modelId="{49BBD9EA-93B4-A94C-8300-43E552D62284}" type="presParOf" srcId="{F1B33738-3CBA-364E-BC4F-2194CE6D126A}" destId="{0FAD88DD-FAAE-F744-B088-9CAEB866E37C}" srcOrd="1" destOrd="0" presId="urn:microsoft.com/office/officeart/2005/8/layout/list1"/>
    <dgm:cxn modelId="{24FD4FDD-63B4-5943-92A2-78E47B91E5B9}" type="presParOf" srcId="{42F5A8C2-8BE1-104D-8ABF-7D93443B055A}" destId="{05CB25FE-D3D5-DB4F-864E-51779F66523A}" srcOrd="21" destOrd="0" presId="urn:microsoft.com/office/officeart/2005/8/layout/list1"/>
    <dgm:cxn modelId="{09F82139-EBB6-614C-83BC-24F86516E585}" type="presParOf" srcId="{42F5A8C2-8BE1-104D-8ABF-7D93443B055A}" destId="{248818A1-A9EE-0140-AE77-7952D89C513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C8F65-2812-A347-AF0F-0427331571A8}">
      <dsp:nvSpPr>
        <dsp:cNvPr id="0" name=""/>
        <dsp:cNvSpPr/>
      </dsp:nvSpPr>
      <dsp:spPr>
        <a:xfrm>
          <a:off x="0" y="897012"/>
          <a:ext cx="4280301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7B3A8-998A-5F4B-814A-0C7C3FB93EA0}">
      <dsp:nvSpPr>
        <dsp:cNvPr id="0" name=""/>
        <dsp:cNvSpPr/>
      </dsp:nvSpPr>
      <dsp:spPr>
        <a:xfrm>
          <a:off x="214015" y="749412"/>
          <a:ext cx="2996210" cy="29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250" tIns="0" rIns="11325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Formatting guidelines and tips:</a:t>
          </a:r>
          <a:endParaRPr lang="en-US" sz="1000" kern="1200"/>
        </a:p>
      </dsp:txBody>
      <dsp:txXfrm>
        <a:off x="228425" y="763822"/>
        <a:ext cx="2967390" cy="266379"/>
      </dsp:txXfrm>
    </dsp:sp>
    <dsp:sp modelId="{0AB5AA4D-CA06-054F-957B-5F576ED311D5}">
      <dsp:nvSpPr>
        <dsp:cNvPr id="0" name=""/>
        <dsp:cNvSpPr/>
      </dsp:nvSpPr>
      <dsp:spPr>
        <a:xfrm>
          <a:off x="0" y="1350612"/>
          <a:ext cx="4280301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199" tIns="208280" rIns="3321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16:9 ratio</a:t>
          </a:r>
        </a:p>
      </dsp:txBody>
      <dsp:txXfrm>
        <a:off x="0" y="1350612"/>
        <a:ext cx="4280301" cy="425250"/>
      </dsp:txXfrm>
    </dsp:sp>
    <dsp:sp modelId="{D7448B22-579C-A34B-9E63-C053C8623001}">
      <dsp:nvSpPr>
        <dsp:cNvPr id="0" name=""/>
        <dsp:cNvSpPr/>
      </dsp:nvSpPr>
      <dsp:spPr>
        <a:xfrm>
          <a:off x="214015" y="1203012"/>
          <a:ext cx="2996210" cy="29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250" tIns="0" rIns="11325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Landscape orientation</a:t>
          </a:r>
        </a:p>
      </dsp:txBody>
      <dsp:txXfrm>
        <a:off x="228425" y="1217422"/>
        <a:ext cx="2967390" cy="266379"/>
      </dsp:txXfrm>
    </dsp:sp>
    <dsp:sp modelId="{1BD3A79F-21B5-3342-A1AD-137C672E8BE7}">
      <dsp:nvSpPr>
        <dsp:cNvPr id="0" name=""/>
        <dsp:cNvSpPr/>
      </dsp:nvSpPr>
      <dsp:spPr>
        <a:xfrm>
          <a:off x="0" y="1977462"/>
          <a:ext cx="4280301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199" tIns="208280" rIns="3321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Font family: </a:t>
          </a:r>
          <a:r>
            <a:rPr lang="en-US" sz="1000" kern="1200" dirty="0" err="1"/>
            <a:t>Figleaf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Font size: 18-44 </a:t>
          </a:r>
          <a:r>
            <a:rPr lang="en-US" sz="1000" kern="1200" dirty="0" err="1"/>
            <a:t>pt</a:t>
          </a:r>
          <a:endParaRPr lang="en-US" sz="1000" kern="1200" dirty="0"/>
        </a:p>
      </dsp:txBody>
      <dsp:txXfrm>
        <a:off x="0" y="1977462"/>
        <a:ext cx="4280301" cy="582750"/>
      </dsp:txXfrm>
    </dsp:sp>
    <dsp:sp modelId="{26E5D938-DA66-BF4B-8EC4-F052769B24C3}">
      <dsp:nvSpPr>
        <dsp:cNvPr id="0" name=""/>
        <dsp:cNvSpPr/>
      </dsp:nvSpPr>
      <dsp:spPr>
        <a:xfrm>
          <a:off x="214015" y="1829862"/>
          <a:ext cx="2996210" cy="29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250" tIns="0" rIns="11325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Font</a:t>
          </a:r>
        </a:p>
      </dsp:txBody>
      <dsp:txXfrm>
        <a:off x="228425" y="1844272"/>
        <a:ext cx="2967390" cy="266379"/>
      </dsp:txXfrm>
    </dsp:sp>
    <dsp:sp modelId="{7EA01F94-83C4-A84A-BD2C-EDC33030B60C}">
      <dsp:nvSpPr>
        <dsp:cNvPr id="0" name=""/>
        <dsp:cNvSpPr/>
      </dsp:nvSpPr>
      <dsp:spPr>
        <a:xfrm>
          <a:off x="0" y="2761812"/>
          <a:ext cx="4280301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D988F-FBA4-7A49-9527-62C14193DAF1}">
      <dsp:nvSpPr>
        <dsp:cNvPr id="0" name=""/>
        <dsp:cNvSpPr/>
      </dsp:nvSpPr>
      <dsp:spPr>
        <a:xfrm>
          <a:off x="214015" y="2614212"/>
          <a:ext cx="2996210" cy="29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250" tIns="0" rIns="11325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Highlight main points – minimal information</a:t>
          </a:r>
        </a:p>
      </dsp:txBody>
      <dsp:txXfrm>
        <a:off x="228425" y="2628622"/>
        <a:ext cx="2967390" cy="266379"/>
      </dsp:txXfrm>
    </dsp:sp>
    <dsp:sp modelId="{0B8FE181-F947-A740-943C-649F604C5148}">
      <dsp:nvSpPr>
        <dsp:cNvPr id="0" name=""/>
        <dsp:cNvSpPr/>
      </dsp:nvSpPr>
      <dsp:spPr>
        <a:xfrm>
          <a:off x="0" y="3215412"/>
          <a:ext cx="4280301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45096-1415-8241-8AAA-2E9D935D9724}">
      <dsp:nvSpPr>
        <dsp:cNvPr id="0" name=""/>
        <dsp:cNvSpPr/>
      </dsp:nvSpPr>
      <dsp:spPr>
        <a:xfrm>
          <a:off x="214015" y="3067812"/>
          <a:ext cx="2996210" cy="29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250" tIns="0" rIns="11325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No advertising / self-promotion</a:t>
          </a:r>
        </a:p>
      </dsp:txBody>
      <dsp:txXfrm>
        <a:off x="228425" y="3082222"/>
        <a:ext cx="2967390" cy="266379"/>
      </dsp:txXfrm>
    </dsp:sp>
    <dsp:sp modelId="{248818A1-A9EE-0140-AE77-7952D89C5131}">
      <dsp:nvSpPr>
        <dsp:cNvPr id="0" name=""/>
        <dsp:cNvSpPr/>
      </dsp:nvSpPr>
      <dsp:spPr>
        <a:xfrm>
          <a:off x="0" y="3669012"/>
          <a:ext cx="4280301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D88DD-FAAE-F744-B088-9CAEB866E37C}">
      <dsp:nvSpPr>
        <dsp:cNvPr id="0" name=""/>
        <dsp:cNvSpPr/>
      </dsp:nvSpPr>
      <dsp:spPr>
        <a:xfrm>
          <a:off x="214015" y="3521412"/>
          <a:ext cx="2996210" cy="29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250" tIns="0" rIns="11325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 your slides easily be read from 15 meters away?</a:t>
          </a:r>
        </a:p>
      </dsp:txBody>
      <dsp:txXfrm>
        <a:off x="228425" y="3535822"/>
        <a:ext cx="2967390" cy="266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14C6-6C91-4D49-A0DE-A98B18E79502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B997-D9DC-4941-845C-FC27766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6B997-D9DC-4941-845C-FC277666AF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5A50E-59CE-4865-0681-A2DEC7FDA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1B856C-C65F-F098-8626-6D160EBF9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925" y="944699"/>
            <a:ext cx="10451065" cy="8576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7052E5F-5B2C-F2ED-5BBD-DB30CBD4F97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i="0" spc="100" baseline="0">
                <a:solidFill>
                  <a:srgbClr val="1A3D6D"/>
                </a:solidFill>
                <a:latin typeface="Figtree" pitchFamily="2" charset="0"/>
              </a:defRPr>
            </a:lvl1pPr>
            <a:lvl2pPr marL="457200" indent="0">
              <a:buNone/>
              <a:defRPr b="0" i="0">
                <a:latin typeface="Soleil Bk" panose="02000503000000020004" pitchFamily="2" charset="77"/>
              </a:defRPr>
            </a:lvl2pPr>
            <a:lvl3pPr marL="914400" indent="0">
              <a:buNone/>
              <a:defRPr b="0" i="0">
                <a:latin typeface="Soleil Bk" panose="02000503000000020004" pitchFamily="2" charset="77"/>
              </a:defRPr>
            </a:lvl3pPr>
            <a:lvl4pPr marL="1371600" indent="0">
              <a:buNone/>
              <a:defRPr b="0" i="0">
                <a:latin typeface="Soleil Bk" panose="02000503000000020004" pitchFamily="2" charset="77"/>
              </a:defRPr>
            </a:lvl4pPr>
            <a:lvl5pPr marL="1828800" indent="0">
              <a:buNone/>
              <a:defRPr b="0" i="0">
                <a:latin typeface="Soleil Bk" panose="02000503000000020004" pitchFamily="2" charset="77"/>
              </a:defRPr>
            </a:lvl5pPr>
          </a:lstStyle>
          <a:p>
            <a:pPr lvl="0"/>
            <a:r>
              <a:rPr lang="en-US" dirty="0"/>
              <a:t>XX JULY 2025 (update date as needed)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FDF0A14-EC19-8932-C7FA-AB0C74B5E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Optional Subtitle</a:t>
            </a:r>
          </a:p>
          <a:p>
            <a:pPr lvl="0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FE52F23-6672-6744-5D01-74AC4A5D6C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spc="100" baseline="0">
                <a:solidFill>
                  <a:schemeClr val="bg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99AE0D6-0E47-3726-89E4-BCA68D7A99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 baseline="0">
                <a:solidFill>
                  <a:schemeClr val="bg2"/>
                </a:solidFill>
                <a:latin typeface="Figtree Medium" pitchFamily="2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  <a:p>
            <a:pPr lvl="0"/>
            <a:r>
              <a:rPr lang="en-US" dirty="0"/>
              <a:t>Company / Organization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895C7-AFAA-7A1A-D0DC-63B1594DD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0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7DD4C-7F10-41A3-FE55-631430CF8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5D33D5-820D-083B-B482-4C332D01AA04}"/>
              </a:ext>
            </a:extLst>
          </p:cNvPr>
          <p:cNvSpPr txBox="1">
            <a:spLocks/>
          </p:cNvSpPr>
          <p:nvPr userDrawn="1"/>
        </p:nvSpPr>
        <p:spPr>
          <a:xfrm>
            <a:off x="2677445" y="3823557"/>
            <a:ext cx="6837110" cy="44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i="0" spc="150" baseline="0" dirty="0">
                <a:solidFill>
                  <a:schemeClr val="bg1"/>
                </a:solidFill>
                <a:latin typeface="Figtree SemiBold" pitchFamily="2" charset="0"/>
              </a:rPr>
              <a:t>21–25 JULY 2025 | LAS VEGAS, NV</a:t>
            </a:r>
            <a:endParaRPr lang="en-US" sz="2000" b="1" i="0" spc="150" baseline="0" dirty="0">
              <a:solidFill>
                <a:schemeClr val="accent2"/>
              </a:solidFill>
              <a:latin typeface="Figtree SemiBold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76B7E-979A-5F48-7D32-FEC23CC85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7854" y="2660822"/>
            <a:ext cx="6056292" cy="10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C7668-C53A-0F16-FECF-04BBCDA9C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DF06D-9617-7A7B-C55F-0AEC99536B82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1A3D6D">
                  <a:alpha val="80023"/>
                </a:srgb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17C38-700F-3C4F-ABFA-562786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980"/>
            <a:ext cx="7077578" cy="47504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DC704-F40A-464D-3032-685E217115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BF579-A1CE-1B53-68BD-4483411AC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17C38-700F-3C4F-ABFA-562786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980"/>
            <a:ext cx="7077578" cy="47504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86F7B-3D7D-20C7-3DC5-3195A4C68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8F4F0E-245B-0BE2-C576-7C7F15C68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4F3B9B-F0A7-8957-E69D-909C65085E79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1A3D6D">
                  <a:alpha val="80000"/>
                </a:srgb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17C38-700F-3C4F-ABFA-562786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5980"/>
            <a:ext cx="7077578" cy="475042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DEC84-552A-663C-86DF-D751209D3D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F1E90-92F4-8EA3-6D99-85FB68C9D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96A1D2-3DD8-FA24-486D-ED2F2EB4F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735980"/>
            <a:ext cx="9526725" cy="8576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 dirty="0"/>
              <a:t>Quote or Section Header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D439DB0-44F5-73BE-E8A0-922582E09DE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925" y="1747587"/>
            <a:ext cx="9526587" cy="143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002060"/>
                </a:solidFill>
                <a:latin typeface="Figtree Medium" pitchFamily="2" charset="0"/>
              </a:defRPr>
            </a:lvl1pPr>
            <a:lvl2pPr marL="457200" indent="0">
              <a:buNone/>
              <a:defRPr b="0" i="0">
                <a:latin typeface="Soleil Bk" panose="02000503000000020004" pitchFamily="2" charset="77"/>
              </a:defRPr>
            </a:lvl2pPr>
            <a:lvl3pPr marL="914400" indent="0">
              <a:buNone/>
              <a:defRPr b="0" i="0">
                <a:latin typeface="Soleil Bk" panose="02000503000000020004" pitchFamily="2" charset="77"/>
              </a:defRPr>
            </a:lvl3pPr>
            <a:lvl4pPr marL="1371600" indent="0">
              <a:buNone/>
              <a:defRPr b="0" i="0">
                <a:latin typeface="Soleil Bk" panose="02000503000000020004" pitchFamily="2" charset="77"/>
              </a:defRPr>
            </a:lvl4pPr>
            <a:lvl5pPr marL="1828800" indent="0">
              <a:buNone/>
              <a:defRPr b="0" i="0">
                <a:latin typeface="Soleil Bk" panose="02000503000000020004" pitchFamily="2" charset="77"/>
              </a:defRPr>
            </a:lvl5pPr>
          </a:lstStyle>
          <a:p>
            <a:pPr lvl="0"/>
            <a:r>
              <a:rPr lang="en-US" dirty="0"/>
              <a:t>Click to add optional 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F19278-B0BC-8D2A-B5C9-2ED3EED0F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D752D-3D02-8F59-8998-D8F1A807C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6D0AF-31C8-A344-B7EE-669C7920AC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4597" y="1554398"/>
            <a:ext cx="3975919" cy="69223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A3374A-329A-9941-8095-90FCCD0E8903}"/>
              </a:ext>
            </a:extLst>
          </p:cNvPr>
          <p:cNvSpPr txBox="1">
            <a:spLocks/>
          </p:cNvSpPr>
          <p:nvPr userDrawn="1"/>
        </p:nvSpPr>
        <p:spPr>
          <a:xfrm>
            <a:off x="1019317" y="2651780"/>
            <a:ext cx="4430507" cy="51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0" i="0" dirty="0" err="1">
                <a:solidFill>
                  <a:srgbClr val="002060"/>
                </a:solidFill>
                <a:latin typeface="Figtree" pitchFamily="2" charset="0"/>
              </a:rPr>
              <a:t>aiaa.org</a:t>
            </a:r>
            <a:r>
              <a:rPr lang="en-US" sz="3200" b="0" i="0" dirty="0">
                <a:solidFill>
                  <a:srgbClr val="002060"/>
                </a:solidFill>
                <a:latin typeface="Figtree" pitchFamily="2" charset="0"/>
              </a:rPr>
              <a:t>/aviation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D182F-C459-752F-C7DE-F69B5661A8E2}"/>
              </a:ext>
            </a:extLst>
          </p:cNvPr>
          <p:cNvSpPr/>
          <p:nvPr userDrawn="1"/>
        </p:nvSpPr>
        <p:spPr>
          <a:xfrm>
            <a:off x="1019317" y="2575559"/>
            <a:ext cx="4430507" cy="717953"/>
          </a:xfrm>
          <a:prstGeom prst="rect">
            <a:avLst/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8E938-1A14-06CD-FE85-6778F835D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7635" y="-71795"/>
            <a:ext cx="12447270" cy="700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C5B75-2D60-C01F-FA00-BC0A5151E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08040" y="3219946"/>
            <a:ext cx="3975919" cy="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0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0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6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70397A-BA1A-B51D-E05A-592B68FB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005" b="44343"/>
          <a:stretch/>
        </p:blipFill>
        <p:spPr>
          <a:xfrm>
            <a:off x="0" y="6263640"/>
            <a:ext cx="12211878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6F8E1-1D35-EC38-3F0B-B33197A3D005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i="0" smtClean="0">
                <a:solidFill>
                  <a:schemeClr val="accent2"/>
                </a:solidFill>
                <a:effectLst/>
                <a:latin typeface="Figtree Black" pitchFamily="2" charset="0"/>
              </a:rPr>
              <a:t>‹#›</a:t>
            </a:fld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i="0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i="0" dirty="0">
              <a:solidFill>
                <a:schemeClr val="bg1"/>
              </a:solidFill>
              <a:latin typeface="Figtree Black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7581C-AAB7-F7DD-6A9E-CEB1F2B87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11122025" cy="4670425"/>
          </a:xfrm>
          <a:prstGeom prst="rect">
            <a:avLst/>
          </a:prstGeom>
        </p:spPr>
        <p:txBody>
          <a:bodyPr/>
          <a:lstStyle>
            <a:lvl5pPr>
              <a:defRPr sz="1800" b="0" i="0">
                <a:latin typeface="Figtre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9B0161E6-B5DC-BCB9-CB63-CE332E78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785A6-5E81-66A1-7D2F-AE985A3BC6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6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8DF0E-99CE-9637-E999-173AF80E2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5674" b="45674"/>
          <a:stretch/>
        </p:blipFill>
        <p:spPr>
          <a:xfrm>
            <a:off x="0" y="6263640"/>
            <a:ext cx="12211878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06C43-11DD-A242-101C-F11E11863CBE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i="0" smtClean="0">
                <a:solidFill>
                  <a:schemeClr val="accent2"/>
                </a:solidFill>
                <a:effectLst/>
                <a:latin typeface="Figtree Black" pitchFamily="2" charset="0"/>
              </a:rPr>
              <a:t>‹#›</a:t>
            </a:fld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i="0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i="0" dirty="0">
              <a:solidFill>
                <a:schemeClr val="bg1"/>
              </a:solidFill>
              <a:latin typeface="Figtree Black" pitchFamily="2" charset="0"/>
            </a:endParaRP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C043AC93-8E30-0159-5AF4-D14292F6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575BC53-8BEE-A32F-6E2A-1A52D10EE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5408613" cy="467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5pPr>
              <a:defRPr sz="1800" b="0" i="0">
                <a:latin typeface="Figtre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4FADA9A-5044-6BB7-8092-AB615A380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9987" y="1437516"/>
            <a:ext cx="5408613" cy="467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5pPr>
              <a:defRPr sz="1800" b="0" i="0">
                <a:latin typeface="Figtree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9F691-B77F-C77C-661C-83BE8F8FB1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9B6E-A93D-C2AB-48E9-B0195A42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025" b="56323"/>
          <a:stretch/>
        </p:blipFill>
        <p:spPr>
          <a:xfrm>
            <a:off x="0" y="6263640"/>
            <a:ext cx="12211878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C6340C-B348-8611-584F-4F1628FFDF63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i="0" smtClean="0">
                <a:solidFill>
                  <a:schemeClr val="accent2"/>
                </a:solidFill>
                <a:effectLst/>
                <a:latin typeface="Figtree Black" pitchFamily="2" charset="0"/>
              </a:rPr>
              <a:t>‹#›</a:t>
            </a:fld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i="0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i="0" dirty="0">
              <a:solidFill>
                <a:schemeClr val="bg1"/>
              </a:solidFill>
              <a:latin typeface="Figtree Black" pitchFamily="2" charset="0"/>
            </a:endParaRP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ACAB015-C1EF-A9ED-91DE-320DD5C68C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00820" y="1437516"/>
            <a:ext cx="4140678" cy="46142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insert photo here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14FF48E1-1FBF-8B28-0B08-1C338E4F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E8128B9-0AD4-9E1A-1D58-27078F033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6348413" cy="4670425"/>
          </a:xfrm>
          <a:prstGeom prst="rect">
            <a:avLst/>
          </a:prstGeom>
        </p:spPr>
        <p:txBody>
          <a:bodyPr/>
          <a:lstStyle>
            <a:lvl5pPr>
              <a:defRPr sz="1800" b="0" i="0">
                <a:latin typeface="Figtre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00355-8FE0-32F4-F27D-9F29BAE896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05A07-96A9-B19D-1879-F94C7E773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356" b="54992"/>
          <a:stretch/>
        </p:blipFill>
        <p:spPr>
          <a:xfrm>
            <a:off x="-3048" y="6263640"/>
            <a:ext cx="12211878" cy="59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E5E8F6-45A8-89F8-5DF4-2C0ABF601226}"/>
              </a:ext>
            </a:extLst>
          </p:cNvPr>
          <p:cNvSpPr txBox="1"/>
          <p:nvPr userDrawn="1"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i="0" smtClean="0">
                <a:solidFill>
                  <a:schemeClr val="accent2"/>
                </a:solidFill>
                <a:effectLst/>
                <a:latin typeface="Figtree Black" pitchFamily="2" charset="0"/>
              </a:rPr>
              <a:t>‹#›</a:t>
            </a:fld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i="0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i="0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i="0" dirty="0">
              <a:solidFill>
                <a:schemeClr val="bg1"/>
              </a:solidFill>
              <a:latin typeface="Figtree Black" pitchFamily="2" charset="0"/>
            </a:endParaRP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1E62D31C-F7CD-8DCF-4E39-80FBF126EE51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323920" y="1437516"/>
            <a:ext cx="4280301" cy="46704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insert a chart or graph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7214EE33-20DB-5F28-4E2D-B1E3EA0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335128"/>
            <a:ext cx="11122025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6273B5-08AA-AF2C-3553-8DB8077B3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437516"/>
            <a:ext cx="6348413" cy="4670425"/>
          </a:xfrm>
          <a:prstGeom prst="rect">
            <a:avLst/>
          </a:prstGeom>
        </p:spPr>
        <p:txBody>
          <a:bodyPr/>
          <a:lstStyle>
            <a:lvl5pPr>
              <a:defRPr sz="1800" b="0" i="0">
                <a:latin typeface="Figtre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E2296-0663-A5CE-C2CB-94927E5D7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3830" y="6448387"/>
            <a:ext cx="1359323" cy="2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">
    <p:bg>
      <p:bgPr>
        <a:gradFill>
          <a:gsLst>
            <a:gs pos="0">
              <a:srgbClr val="FBAD47"/>
            </a:gs>
            <a:gs pos="55000">
              <a:srgbClr val="65C3CD"/>
            </a:gs>
            <a:gs pos="100000">
              <a:srgbClr val="003A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20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E3FA7-6944-596C-AE87-7C9266469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546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99FA8-1497-7FA6-46C8-67595B437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7854" y="2660822"/>
            <a:ext cx="6056292" cy="10544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9A46D3D-BB4A-5A97-A010-05ECEBEFD074}"/>
              </a:ext>
            </a:extLst>
          </p:cNvPr>
          <p:cNvSpPr txBox="1">
            <a:spLocks/>
          </p:cNvSpPr>
          <p:nvPr userDrawn="1"/>
        </p:nvSpPr>
        <p:spPr>
          <a:xfrm>
            <a:off x="2677445" y="3834708"/>
            <a:ext cx="6837110" cy="44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i="0" spc="150" baseline="0" dirty="0">
                <a:solidFill>
                  <a:schemeClr val="bg1"/>
                </a:solidFill>
                <a:latin typeface="Figtree SemiBold" pitchFamily="2" charset="0"/>
              </a:rPr>
              <a:t>21–25 JULY 2025 | LAS VEGAS, NV</a:t>
            </a:r>
          </a:p>
        </p:txBody>
      </p:sp>
    </p:spTree>
    <p:extLst>
      <p:ext uri="{BB962C8B-B14F-4D97-AF65-F5344CB8AC3E}">
        <p14:creationId xmlns:p14="http://schemas.microsoft.com/office/powerpoint/2010/main" val="19296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C5B95-8FE8-06A3-3A5B-398373E0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9A46D3D-BB4A-5A97-A010-05ECEBEFD074}"/>
              </a:ext>
            </a:extLst>
          </p:cNvPr>
          <p:cNvSpPr txBox="1">
            <a:spLocks/>
          </p:cNvSpPr>
          <p:nvPr userDrawn="1"/>
        </p:nvSpPr>
        <p:spPr>
          <a:xfrm>
            <a:off x="2677445" y="3823557"/>
            <a:ext cx="6837110" cy="44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i="0" spc="150" baseline="0" dirty="0">
                <a:solidFill>
                  <a:schemeClr val="bg1"/>
                </a:solidFill>
                <a:latin typeface="Figtree SemiBold" pitchFamily="2" charset="0"/>
              </a:rPr>
              <a:t>21–25 JULY 2025 | LAS VEGAS, NV</a:t>
            </a:r>
            <a:endParaRPr lang="en-US" sz="2000" b="1" i="0" spc="150" baseline="0" dirty="0">
              <a:solidFill>
                <a:schemeClr val="accent2"/>
              </a:solidFill>
              <a:latin typeface="Figtree SemiBold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CED70-97FB-49BC-5D94-EED04A2A7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7854" y="2660822"/>
            <a:ext cx="6056292" cy="10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C28D54-BAA3-F673-8A4F-D46FC9B1B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5D33D5-820D-083B-B482-4C332D01AA04}"/>
              </a:ext>
            </a:extLst>
          </p:cNvPr>
          <p:cNvSpPr txBox="1">
            <a:spLocks/>
          </p:cNvSpPr>
          <p:nvPr userDrawn="1"/>
        </p:nvSpPr>
        <p:spPr>
          <a:xfrm>
            <a:off x="2677445" y="3823557"/>
            <a:ext cx="6837110" cy="44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i="0" spc="150" baseline="0" dirty="0">
                <a:solidFill>
                  <a:schemeClr val="bg1"/>
                </a:solidFill>
                <a:latin typeface="Figtree SemiBold" pitchFamily="2" charset="0"/>
              </a:rPr>
              <a:t>21–25 JULY 2025 | LAS VEGAS, NV</a:t>
            </a:r>
            <a:endParaRPr lang="en-US" sz="2000" b="1" i="0" spc="150" baseline="0" dirty="0">
              <a:solidFill>
                <a:schemeClr val="accent2"/>
              </a:solidFill>
              <a:latin typeface="Figtree SemiBold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8DB88-E54D-9FE6-4108-6FA3001CF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7854" y="2660822"/>
            <a:ext cx="6056292" cy="10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9FDA-C34A-D64E-904F-D669DC5A7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gtree Black" pitchFamily="2" charset="0"/>
              </a:defRPr>
            </a:lvl1pPr>
          </a:lstStyle>
          <a:p>
            <a:fld id="{AB06C42C-019A-424E-B1CA-C70374E31EF5}" type="datetimeFigureOut">
              <a:rPr lang="en-US" smtClean="0"/>
              <a:pPr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B76BF-9223-114F-B773-446D0D91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Figtree Blac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06D4-A795-0345-A321-6D750FADF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Figtree Black" pitchFamily="2" charset="0"/>
              </a:defRPr>
            </a:lvl1pPr>
          </a:lstStyle>
          <a:p>
            <a:fld id="{3867FB15-256A-4249-A231-6929D5ED3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A9476A43-6942-A2C4-0151-6CF355FC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85" y="335128"/>
            <a:ext cx="10515600" cy="81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A3E70-3139-EAA3-FD78-85F3C6F4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85" y="14564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71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84" r:id="rId3"/>
    <p:sldLayoutId id="2147483685" r:id="rId4"/>
    <p:sldLayoutId id="2147483686" r:id="rId5"/>
    <p:sldLayoutId id="2147483666" r:id="rId6"/>
    <p:sldLayoutId id="2147483667" r:id="rId7"/>
    <p:sldLayoutId id="2147483671" r:id="rId8"/>
    <p:sldLayoutId id="2147483668" r:id="rId9"/>
    <p:sldLayoutId id="2147483672" r:id="rId10"/>
    <p:sldLayoutId id="2147483662" r:id="rId11"/>
    <p:sldLayoutId id="2147483661" r:id="rId12"/>
    <p:sldLayoutId id="2147483656" r:id="rId13"/>
    <p:sldLayoutId id="2147483675" r:id="rId14"/>
    <p:sldLayoutId id="2147483651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Black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32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8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leil Lt" panose="020005030000000200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Figtree" pitchFamily="2" charset="0"/>
              </a:rPr>
              <a:t>Pre-Title Slide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This slide will appear on the screen before you begin your presentation.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Select one from the design options available in this section and delete the remaining options.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Enter your name and company information in the footer the selected slide.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3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08E7B9-30F1-5EC5-D1CB-D51FF77C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7" y="2348956"/>
            <a:ext cx="10451065" cy="857689"/>
          </a:xfrm>
        </p:spPr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algn="ctr"/>
            <a:r>
              <a:rPr lang="en-US" dirty="0">
                <a:latin typeface="Figtree" pitchFamily="2" charset="0"/>
              </a:rPr>
              <a:t>Section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EAED3F7-BAA5-8AA8-5405-7B95750074AE}"/>
              </a:ext>
            </a:extLst>
          </p:cNvPr>
          <p:cNvSpPr txBox="1">
            <a:spLocks/>
          </p:cNvSpPr>
          <p:nvPr/>
        </p:nvSpPr>
        <p:spPr>
          <a:xfrm>
            <a:off x="870467" y="3268318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1A3D6D"/>
                </a:solidFill>
                <a:latin typeface="Figtree Medium" pitchFamily="2" charset="0"/>
              </a:rPr>
              <a:t>Optional Subtitle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363D7-2CEE-E84B-A2C7-F8325BA9BFB1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smtClean="0">
                <a:solidFill>
                  <a:schemeClr val="accent2"/>
                </a:solidFill>
                <a:effectLst/>
                <a:latin typeface="Figtree Black" pitchFamily="2" charset="0"/>
              </a:rPr>
              <a:t>10</a:t>
            </a:fld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Figtre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0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EF14D-DCB5-1758-5DD5-124F42D4FC0F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smtClean="0">
                <a:solidFill>
                  <a:schemeClr val="accent2"/>
                </a:solidFill>
                <a:effectLst/>
                <a:latin typeface="Figtree Black" pitchFamily="2" charset="0"/>
              </a:rPr>
              <a:t>11</a:t>
            </a:fld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Figtree Black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F243FB-AA09-61B4-EE63-025BC39C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7" y="2348956"/>
            <a:ext cx="10451065" cy="857689"/>
          </a:xfrm>
        </p:spPr>
        <p:txBody>
          <a:bodyPr anchor="t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algn="ctr"/>
            <a:r>
              <a:rPr lang="en-US" dirty="0">
                <a:latin typeface="Figtree" pitchFamily="2" charset="0"/>
              </a:rPr>
              <a:t>Section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006628F-4248-3E09-CBDF-04182B65FC97}"/>
              </a:ext>
            </a:extLst>
          </p:cNvPr>
          <p:cNvSpPr txBox="1">
            <a:spLocks/>
          </p:cNvSpPr>
          <p:nvPr/>
        </p:nvSpPr>
        <p:spPr>
          <a:xfrm>
            <a:off x="870467" y="3268318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1A3D6D"/>
                </a:solidFill>
                <a:latin typeface="Figtree Medium" pitchFamily="2" charset="0"/>
              </a:rPr>
              <a:t>Optional Subtitle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8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E4EEE-5972-B520-A473-503291EE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7" y="2348956"/>
            <a:ext cx="10451065" cy="857689"/>
          </a:xfrm>
        </p:spPr>
        <p:txBody>
          <a:bodyPr anchor="t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pPr algn="ctr"/>
            <a:r>
              <a:rPr lang="en-US" dirty="0">
                <a:latin typeface="Figtree" pitchFamily="2" charset="0"/>
              </a:rPr>
              <a:t>Section Title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70F2D1B-0CAD-9C67-711C-CF4AE9B643EA}"/>
              </a:ext>
            </a:extLst>
          </p:cNvPr>
          <p:cNvSpPr txBox="1">
            <a:spLocks/>
          </p:cNvSpPr>
          <p:nvPr/>
        </p:nvSpPr>
        <p:spPr>
          <a:xfrm>
            <a:off x="870467" y="3268318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1A3D6D"/>
                </a:solidFill>
                <a:latin typeface="Figtree Medium" pitchFamily="2" charset="0"/>
              </a:rPr>
              <a:t>Optional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BE4ED-77C3-ACD4-B019-5EC8E13BEE6C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smtClean="0">
                <a:solidFill>
                  <a:schemeClr val="accent2"/>
                </a:solidFill>
                <a:effectLst/>
                <a:latin typeface="Figtree Black" pitchFamily="2" charset="0"/>
              </a:rPr>
              <a:t>12</a:t>
            </a:fld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Figtre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1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0363D7-2CEE-E84B-A2C7-F8325BA9BFB1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smtClean="0">
                <a:solidFill>
                  <a:schemeClr val="accent2"/>
                </a:solidFill>
                <a:effectLst/>
                <a:latin typeface="Figtree Black" pitchFamily="2" charset="0"/>
              </a:rPr>
              <a:t>13</a:t>
            </a:fld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Figtree Black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3E5B2F-F23D-1695-B1D5-DB517390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35980"/>
            <a:ext cx="9526725" cy="857689"/>
          </a:xfrm>
        </p:spPr>
        <p:txBody>
          <a:bodyPr anchor="t"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>
                <a:latin typeface="Figtree" pitchFamily="2" charset="0"/>
              </a:rPr>
              <a:t>Quote or Section Header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C72DB23-E1D9-6FD9-41D1-6801F0F36FB1}"/>
              </a:ext>
            </a:extLst>
          </p:cNvPr>
          <p:cNvSpPr txBox="1">
            <a:spLocks/>
          </p:cNvSpPr>
          <p:nvPr/>
        </p:nvSpPr>
        <p:spPr>
          <a:xfrm>
            <a:off x="839925" y="1747587"/>
            <a:ext cx="9526587" cy="928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A3D6D"/>
                </a:solidFill>
                <a:latin typeface="Figtree Medium" pitchFamily="2" charset="0"/>
              </a:rPr>
              <a:t>Click to add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99088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BE83-EA38-E128-255A-62D776C5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10E-650E-EDF5-7096-516E3633DD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48120-6D8D-346D-7D63-E587CBC04DBB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smtClean="0">
                <a:solidFill>
                  <a:schemeClr val="accent2"/>
                </a:solidFill>
                <a:effectLst/>
                <a:latin typeface="Figtree Black" pitchFamily="2" charset="0"/>
              </a:rPr>
              <a:t>14</a:t>
            </a:fld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Figtre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5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68EEE1-78D6-589D-1C19-F0EA0481DCB1}"/>
              </a:ext>
            </a:extLst>
          </p:cNvPr>
          <p:cNvSpPr txBox="1">
            <a:spLocks/>
          </p:cNvSpPr>
          <p:nvPr/>
        </p:nvSpPr>
        <p:spPr>
          <a:xfrm>
            <a:off x="839787" y="735980"/>
            <a:ext cx="9526725" cy="857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Figtree" pitchFamily="2" charset="0"/>
              </a:rPr>
              <a:t>Quote or Section Header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2AA0A-2B46-5CF4-5C8A-2E364E87E346}"/>
              </a:ext>
            </a:extLst>
          </p:cNvPr>
          <p:cNvSpPr txBox="1">
            <a:spLocks/>
          </p:cNvSpPr>
          <p:nvPr/>
        </p:nvSpPr>
        <p:spPr>
          <a:xfrm>
            <a:off x="839925" y="1747587"/>
            <a:ext cx="9526587" cy="928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A3D6D"/>
                </a:solidFill>
                <a:latin typeface="Figtree Medium" pitchFamily="2" charset="0"/>
              </a:rPr>
              <a:t>Click to add optional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5F4FE-529C-9A7D-4EE9-3441FE67D758}"/>
              </a:ext>
            </a:extLst>
          </p:cNvPr>
          <p:cNvSpPr txBox="1"/>
          <p:nvPr/>
        </p:nvSpPr>
        <p:spPr>
          <a:xfrm>
            <a:off x="285749" y="6414413"/>
            <a:ext cx="60976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16DF2F8-9E93-FB4E-AD7E-C1A6854EEDBF}" type="slidenum">
              <a:rPr lang="en-US" sz="1300" b="1" smtClean="0">
                <a:solidFill>
                  <a:schemeClr val="accent2"/>
                </a:solidFill>
                <a:effectLst/>
                <a:latin typeface="Figtree Black" pitchFamily="2" charset="0"/>
              </a:rPr>
              <a:t>15</a:t>
            </a:fld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 | #</a:t>
            </a:r>
            <a:r>
              <a:rPr lang="en-US" sz="1300" b="1" dirty="0" err="1">
                <a:solidFill>
                  <a:schemeClr val="bg1"/>
                </a:solidFill>
                <a:effectLst/>
                <a:latin typeface="Figtree Black" pitchFamily="2" charset="0"/>
              </a:rPr>
              <a:t>AIAAaviation</a:t>
            </a:r>
            <a:r>
              <a:rPr lang="en-US" sz="1300" b="1" dirty="0">
                <a:solidFill>
                  <a:schemeClr val="bg1"/>
                </a:solidFill>
                <a:effectLst/>
                <a:latin typeface="Figtree Black" pitchFamily="2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Figtre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7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Figtree" pitchFamily="2" charset="0"/>
              </a:rPr>
              <a:t>Content Slides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These are your main content slides. 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A variety of layouts have been provided for you to choose from depending on how you are presenting your text.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Feel free to use as many of these slides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E9802E4F-3505-CFDA-F8A0-31F0A309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AD90FA3-4C99-95C7-3F44-A0CE4731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9E1BD643-497D-F5AE-6A0A-0411F3B27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204006"/>
              </p:ext>
            </p:extLst>
          </p:nvPr>
        </p:nvGraphicFramePr>
        <p:xfrm>
          <a:off x="7323920" y="1437516"/>
          <a:ext cx="4280301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48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FEDC08-CF64-9D28-9B70-923D369AC2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E72CBF-CF81-E3EA-E3F3-D9B27E96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</a:t>
            </a:r>
          </a:p>
        </p:txBody>
      </p:sp>
    </p:spTree>
    <p:extLst>
      <p:ext uri="{BB962C8B-B14F-4D97-AF65-F5344CB8AC3E}">
        <p14:creationId xmlns:p14="http://schemas.microsoft.com/office/powerpoint/2010/main" val="205961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FF33-0A91-69F5-E3F2-AF75C934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C8311-6BF2-8796-D176-22A7F1FA8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C9F21-DD18-E389-7259-6B5AC3CE5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9D39502-320C-D44A-9CF0-A2B545FA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900A12-C89F-E9CD-E2C9-578BA46AA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3E234A1-7B82-7E4D-DDAA-4FC92F2D8E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CF95C47-2AEF-0DB6-21ED-B25A59AD87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1100" b="0" i="0" kern="1200" spc="100" baseline="0" dirty="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04233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1F86E0-BD32-9AD7-7EBA-1480F5A206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E5F7A8-B74B-B497-7067-07817BFA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with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E53A39-B0D2-C9E7-EB6E-2EDC8FB2E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BE2DF-5281-D9C7-B758-1EDDD929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with chart or graph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DEEB6-0AED-10D1-A27E-2CCB4AAC6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Placeholder 3">
            <a:extLst>
              <a:ext uri="{FF2B5EF4-FFF2-40B4-BE49-F238E27FC236}">
                <a16:creationId xmlns:a16="http://schemas.microsoft.com/office/drawing/2014/main" id="{050B666D-A3D4-AE81-CAD7-C0F6098FE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42653"/>
              </p:ext>
            </p:extLst>
          </p:nvPr>
        </p:nvGraphicFramePr>
        <p:xfrm>
          <a:off x="7237412" y="1437516"/>
          <a:ext cx="4535487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62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Figtree" pitchFamily="2" charset="0"/>
              </a:rPr>
              <a:t>End Slide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This is the last slide of your presentation.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Please select one of the designs and delete the remaining options.</a:t>
            </a:r>
            <a:endParaRPr lang="en-US" dirty="0">
              <a:latin typeface="Figtre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83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90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70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534987" y="1437516"/>
            <a:ext cx="11122025" cy="467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>
                <a:latin typeface="Figtree Medium" pitchFamily="2" charset="0"/>
              </a:rPr>
              <a:t>Copyright © [enter your name / company name here].  Published by the American Institute of Aeronautics and Astronautics, Inc. with permission.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F9E714D-ADCB-5B2F-6332-18A837E6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CD915-0F76-5630-15CA-56185D0728EF}"/>
              </a:ext>
            </a:extLst>
          </p:cNvPr>
          <p:cNvSpPr txBox="1"/>
          <p:nvPr/>
        </p:nvSpPr>
        <p:spPr>
          <a:xfrm>
            <a:off x="227435" y="6439957"/>
            <a:ext cx="116982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100" dirty="0">
                <a:solidFill>
                  <a:schemeClr val="bg2"/>
                </a:solidFill>
                <a:latin typeface="Figtree Medium" pitchFamily="2" charset="0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2472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Figtree" pitchFamily="2" charset="0"/>
              </a:rPr>
              <a:t>Title Slide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This is the slide that will appear as you being your presentation.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Please select one of the designs available from this section and delete the remaining options.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Fill in all applicable information.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202A1A-B330-B843-D2E1-FC87ED1A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>
                <a:latin typeface="Figtree" pitchFamily="2" charset="0"/>
              </a:rPr>
              <a:t>Presentation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88EB637-3D5B-6333-9FF6-53F40974A548}"/>
              </a:ext>
            </a:extLst>
          </p:cNvPr>
          <p:cNvSpPr txBox="1">
            <a:spLocks/>
          </p:cNvSpPr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spc="100" baseline="0">
                <a:solidFill>
                  <a:schemeClr val="accent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A3D6D"/>
                </a:solidFill>
                <a:latin typeface="Figtree" pitchFamily="2" charset="0"/>
              </a:rPr>
              <a:t>24 OCTOBER 2023 (update date as needed)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B350AE8-6821-1BE1-E564-9063951FB075}"/>
              </a:ext>
            </a:extLst>
          </p:cNvPr>
          <p:cNvSpPr txBox="1">
            <a:spLocks/>
          </p:cNvSpPr>
          <p:nvPr/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Optional Subtitle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E8A5845-A01D-AFBF-3FE0-A75C394B21E8}"/>
              </a:ext>
            </a:extLst>
          </p:cNvPr>
          <p:cNvSpPr txBox="1">
            <a:spLocks/>
          </p:cNvSpPr>
          <p:nvPr/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kern="1200" spc="100" baseline="0">
                <a:solidFill>
                  <a:schemeClr val="bg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Figtree" pitchFamily="2" charset="0"/>
              </a:rPr>
              <a:t>AUTHOR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98E80B-F160-1750-7298-301F3B0B0DA8}"/>
              </a:ext>
            </a:extLst>
          </p:cNvPr>
          <p:cNvSpPr txBox="1">
            <a:spLocks/>
          </p:cNvSpPr>
          <p:nvPr/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spc="0" baseline="0">
                <a:solidFill>
                  <a:schemeClr val="bg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igtree Medium" pitchFamily="2" charset="0"/>
              </a:rPr>
              <a:t>Author Title</a:t>
            </a:r>
          </a:p>
          <a:p>
            <a:r>
              <a:rPr lang="en-US" dirty="0">
                <a:latin typeface="Figtree Medium" pitchFamily="2" charset="0"/>
              </a:rPr>
              <a:t>Company / Organization</a:t>
            </a:r>
          </a:p>
          <a:p>
            <a:endParaRPr lang="en-US" dirty="0">
              <a:latin typeface="Figtree Medium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3B550-5683-84D4-7BD5-39718C10399C}"/>
              </a:ext>
            </a:extLst>
          </p:cNvPr>
          <p:cNvSpPr txBox="1"/>
          <p:nvPr/>
        </p:nvSpPr>
        <p:spPr>
          <a:xfrm>
            <a:off x="839925" y="6447591"/>
            <a:ext cx="101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000" dirty="0">
                <a:solidFill>
                  <a:schemeClr val="bg2"/>
                </a:solidFill>
                <a:latin typeface="Figtree Medium" pitchFamily="2" charset="0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110959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166BF2-A19F-0FAB-103A-43D49BDB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944699"/>
            <a:ext cx="10451065" cy="857689"/>
          </a:xfrm>
        </p:spPr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>
                <a:latin typeface="Figtree" pitchFamily="2" charset="0"/>
              </a:rPr>
              <a:t>Presentation 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172EAC5-6AD8-DAD2-8BD2-F98A17B21C04}"/>
              </a:ext>
            </a:extLst>
          </p:cNvPr>
          <p:cNvSpPr txBox="1">
            <a:spLocks/>
          </p:cNvSpPr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spc="100" baseline="0">
                <a:solidFill>
                  <a:schemeClr val="accent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A3D6D"/>
                </a:solidFill>
                <a:latin typeface="Figtree" pitchFamily="2" charset="0"/>
              </a:rPr>
              <a:t>24 OCTOBER 2023 (update date as needed)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0CEE2C6-893A-5663-8DAF-C52749346D1C}"/>
              </a:ext>
            </a:extLst>
          </p:cNvPr>
          <p:cNvSpPr txBox="1">
            <a:spLocks/>
          </p:cNvSpPr>
          <p:nvPr/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Optional Subtitle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C7B9707-C789-D7B2-9557-6C6377D05B78}"/>
              </a:ext>
            </a:extLst>
          </p:cNvPr>
          <p:cNvSpPr txBox="1">
            <a:spLocks/>
          </p:cNvSpPr>
          <p:nvPr/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kern="1200" spc="100" baseline="0">
                <a:solidFill>
                  <a:schemeClr val="bg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Figtree" pitchFamily="2" charset="0"/>
              </a:rPr>
              <a:t>AUTHOR NAME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AC5EAA4-127F-783E-4FF1-D74BA4A6F654}"/>
              </a:ext>
            </a:extLst>
          </p:cNvPr>
          <p:cNvSpPr txBox="1">
            <a:spLocks/>
          </p:cNvSpPr>
          <p:nvPr/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spc="0" baseline="0">
                <a:solidFill>
                  <a:schemeClr val="bg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igtree Medium" pitchFamily="2" charset="0"/>
              </a:rPr>
              <a:t>Author Title</a:t>
            </a:r>
          </a:p>
          <a:p>
            <a:r>
              <a:rPr lang="en-US" dirty="0">
                <a:latin typeface="Figtree Medium" pitchFamily="2" charset="0"/>
              </a:rPr>
              <a:t>Company / Organization</a:t>
            </a:r>
          </a:p>
          <a:p>
            <a:endParaRPr lang="en-US" dirty="0">
              <a:latin typeface="Figtree Medium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CFED9-EF43-94AE-D99B-00279C1A784A}"/>
              </a:ext>
            </a:extLst>
          </p:cNvPr>
          <p:cNvSpPr txBox="1"/>
          <p:nvPr/>
        </p:nvSpPr>
        <p:spPr>
          <a:xfrm>
            <a:off x="839925" y="6447591"/>
            <a:ext cx="101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000" dirty="0">
                <a:solidFill>
                  <a:schemeClr val="bg2"/>
                </a:solidFill>
                <a:latin typeface="Figtree Medium" pitchFamily="2" charset="0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50825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20F2DC-2A17-3AAA-DEF1-B78BE4E4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944699"/>
            <a:ext cx="10451065" cy="857689"/>
          </a:xfrm>
        </p:spPr>
        <p:txBody>
          <a:bodyPr anchor="t">
            <a:normAutofit fontScale="90000"/>
          </a:bodyPr>
          <a:lstStyle>
            <a:lvl1pPr algn="l">
              <a:defRPr sz="6000" b="0" i="0">
                <a:solidFill>
                  <a:schemeClr val="bg1"/>
                </a:solidFill>
                <a:latin typeface="Soleil" panose="02000503030000020004" pitchFamily="2" charset="77"/>
              </a:defRPr>
            </a:lvl1pPr>
          </a:lstStyle>
          <a:p>
            <a:r>
              <a:rPr lang="en-US" dirty="0">
                <a:latin typeface="Figtree" pitchFamily="2" charset="0"/>
              </a:rPr>
              <a:t>Presentation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FACA5-C684-1AAE-5793-648C29369D09}"/>
              </a:ext>
            </a:extLst>
          </p:cNvPr>
          <p:cNvSpPr txBox="1">
            <a:spLocks/>
          </p:cNvSpPr>
          <p:nvPr/>
        </p:nvSpPr>
        <p:spPr>
          <a:xfrm>
            <a:off x="839925" y="587632"/>
            <a:ext cx="10450927" cy="308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 spc="100" baseline="0">
                <a:solidFill>
                  <a:schemeClr val="accent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oleil Bk" panose="02000503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BAD47"/>
                </a:solidFill>
                <a:latin typeface="Figtree" pitchFamily="2" charset="0"/>
              </a:rPr>
              <a:t>24 OCTOBER 2023 (update date as needed)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DCD409-04A6-4BCB-3809-D7E40F972067}"/>
              </a:ext>
            </a:extLst>
          </p:cNvPr>
          <p:cNvSpPr txBox="1">
            <a:spLocks/>
          </p:cNvSpPr>
          <p:nvPr/>
        </p:nvSpPr>
        <p:spPr>
          <a:xfrm>
            <a:off x="839925" y="1864061"/>
            <a:ext cx="10450512" cy="1001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Optional Subtitle</a:t>
            </a:r>
          </a:p>
          <a:p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AAD4B3-9F03-3045-C0B4-948E58AF03D7}"/>
              </a:ext>
            </a:extLst>
          </p:cNvPr>
          <p:cNvSpPr txBox="1">
            <a:spLocks/>
          </p:cNvSpPr>
          <p:nvPr/>
        </p:nvSpPr>
        <p:spPr>
          <a:xfrm>
            <a:off x="839925" y="4612229"/>
            <a:ext cx="10450512" cy="2966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kern="1200" spc="100" baseline="0">
                <a:solidFill>
                  <a:schemeClr val="bg2"/>
                </a:solidFill>
                <a:latin typeface="Soleil" panose="02000503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Figtree" pitchFamily="2" charset="0"/>
              </a:rPr>
              <a:t>AUTHOR NAME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07832E0-4650-3410-C41A-47232A56191A}"/>
              </a:ext>
            </a:extLst>
          </p:cNvPr>
          <p:cNvSpPr txBox="1">
            <a:spLocks/>
          </p:cNvSpPr>
          <p:nvPr/>
        </p:nvSpPr>
        <p:spPr>
          <a:xfrm>
            <a:off x="839925" y="5008823"/>
            <a:ext cx="10450512" cy="7221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spc="0" baseline="0">
                <a:solidFill>
                  <a:schemeClr val="bg2"/>
                </a:solidFill>
                <a:latin typeface="Soleil Lt" panose="0200050300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igtree Medium" pitchFamily="2" charset="0"/>
              </a:rPr>
              <a:t>Author Title</a:t>
            </a:r>
          </a:p>
          <a:p>
            <a:r>
              <a:rPr lang="en-US" dirty="0">
                <a:latin typeface="Figtree Medium" pitchFamily="2" charset="0"/>
              </a:rPr>
              <a:t>Company / Organization</a:t>
            </a:r>
          </a:p>
          <a:p>
            <a:endParaRPr lang="en-US" dirty="0">
              <a:latin typeface="Figtree Medium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92C6F-528B-ABCC-A5DB-0A1F4B7854AD}"/>
              </a:ext>
            </a:extLst>
          </p:cNvPr>
          <p:cNvSpPr txBox="1"/>
          <p:nvPr/>
        </p:nvSpPr>
        <p:spPr>
          <a:xfrm>
            <a:off x="839925" y="6447591"/>
            <a:ext cx="10124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</a:pPr>
            <a:r>
              <a:rPr lang="en-US" sz="1000" dirty="0">
                <a:solidFill>
                  <a:schemeClr val="bg2"/>
                </a:solidFill>
                <a:latin typeface="Figtree Medium" pitchFamily="2" charset="0"/>
              </a:rPr>
              <a:t>Copyright © [enter your name / company name here].  Published by the American Institute of Aeronautics and Astronautics, Inc.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11672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AB1FF4-5408-A812-B164-59413ECB755A}"/>
              </a:ext>
            </a:extLst>
          </p:cNvPr>
          <p:cNvSpPr txBox="1">
            <a:spLocks/>
          </p:cNvSpPr>
          <p:nvPr/>
        </p:nvSpPr>
        <p:spPr>
          <a:xfrm>
            <a:off x="501722" y="644074"/>
            <a:ext cx="10451065" cy="85768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Soleil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Figtree" pitchFamily="2" charset="0"/>
              </a:rPr>
              <a:t>Section / Quote Slides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2B5181E-02DD-69DF-C929-B6E0E4BFA89F}"/>
              </a:ext>
            </a:extLst>
          </p:cNvPr>
          <p:cNvSpPr txBox="1">
            <a:spLocks/>
          </p:cNvSpPr>
          <p:nvPr/>
        </p:nvSpPr>
        <p:spPr>
          <a:xfrm>
            <a:off x="501722" y="2152159"/>
            <a:ext cx="10658415" cy="37350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These slides are used if you need a divider slide in between topics or if you would like to highlight a quote or one key point. 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You may use more than one design as needed.</a:t>
            </a:r>
            <a:br>
              <a:rPr lang="en-US" dirty="0">
                <a:solidFill>
                  <a:schemeClr val="bg1"/>
                </a:solidFill>
                <a:latin typeface="Figtree Medium" pitchFamily="2" charset="0"/>
              </a:rPr>
            </a:br>
            <a:endParaRPr lang="en-US" dirty="0">
              <a:solidFill>
                <a:schemeClr val="bg1"/>
              </a:solidFill>
              <a:latin typeface="Figtree Medium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Figtree Medium" pitchFamily="2" charset="0"/>
              </a:rPr>
              <a:t>Fill in your information as needed.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7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528</Words>
  <Application>Microsoft Macintosh PowerPoint</Application>
  <PresentationFormat>Widescreen</PresentationFormat>
  <Paragraphs>74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Figtree</vt:lpstr>
      <vt:lpstr>Figtree Black</vt:lpstr>
      <vt:lpstr>Figtree Medium</vt:lpstr>
      <vt:lpstr>Figtree SemiBold</vt:lpstr>
      <vt:lpstr>Soleil Bk</vt:lpstr>
      <vt:lpstr>Soleil Lt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  <vt:lpstr>Presentation Title</vt:lpstr>
      <vt:lpstr>Presentation Title</vt:lpstr>
      <vt:lpstr>PowerPoint Presentation</vt:lpstr>
      <vt:lpstr>Section Title</vt:lpstr>
      <vt:lpstr>Section Title</vt:lpstr>
      <vt:lpstr>Section Title</vt:lpstr>
      <vt:lpstr>Quote or Section Header</vt:lpstr>
      <vt:lpstr>PowerPoint Presentation</vt:lpstr>
      <vt:lpstr>PowerPoint Presentation</vt:lpstr>
      <vt:lpstr>PowerPoint Presentation</vt:lpstr>
      <vt:lpstr>PowerPoint Presentation</vt:lpstr>
      <vt:lpstr>One column</vt:lpstr>
      <vt:lpstr>Two column</vt:lpstr>
      <vt:lpstr>Text with image</vt:lpstr>
      <vt:lpstr>Text with chart or graph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Balkon</dc:creator>
  <cp:lastModifiedBy>Aaron Bertoglio</cp:lastModifiedBy>
  <cp:revision>61</cp:revision>
  <dcterms:created xsi:type="dcterms:W3CDTF">2022-03-16T19:20:00Z</dcterms:created>
  <dcterms:modified xsi:type="dcterms:W3CDTF">2025-06-12T13:58:47Z</dcterms:modified>
</cp:coreProperties>
</file>