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66" r:id="rId3"/>
    <p:sldId id="293" r:id="rId4"/>
    <p:sldId id="294" r:id="rId5"/>
    <p:sldId id="292" r:id="rId6"/>
    <p:sldId id="268" r:id="rId7"/>
    <p:sldId id="295" r:id="rId8"/>
    <p:sldId id="296" r:id="rId9"/>
    <p:sldId id="274" r:id="rId10"/>
    <p:sldId id="260" r:id="rId11"/>
    <p:sldId id="287" r:id="rId12"/>
    <p:sldId id="297" r:id="rId13"/>
    <p:sldId id="286" r:id="rId14"/>
    <p:sldId id="289" r:id="rId15"/>
    <p:sldId id="280" r:id="rId16"/>
    <p:sldId id="290" r:id="rId17"/>
    <p:sldId id="288" r:id="rId18"/>
    <p:sldId id="291" r:id="rId19"/>
    <p:sldId id="298" r:id="rId20"/>
    <p:sldId id="303" r:id="rId21"/>
    <p:sldId id="307" r:id="rId22"/>
    <p:sldId id="304" r:id="rId23"/>
    <p:sldId id="305" r:id="rId24"/>
    <p:sldId id="306" r:id="rId25"/>
    <p:sldId id="299" r:id="rId26"/>
    <p:sldId id="264" r:id="rId27"/>
    <p:sldId id="276" r:id="rId28"/>
    <p:sldId id="277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Title Slide Options" id="{E0BD998B-8A6E-2E46-BE97-EC3D49EEB378}">
          <p14:sldIdLst>
            <p14:sldId id="257"/>
            <p14:sldId id="266"/>
            <p14:sldId id="293"/>
            <p14:sldId id="294"/>
            <p14:sldId id="292"/>
            <p14:sldId id="268"/>
            <p14:sldId id="295"/>
          </p14:sldIdLst>
        </p14:section>
        <p14:section name="Title Slides" id="{E77D75F1-8F09-3D4B-AB97-C64799B7D691}">
          <p14:sldIdLst>
            <p14:sldId id="296"/>
            <p14:sldId id="274"/>
            <p14:sldId id="260"/>
            <p14:sldId id="287"/>
          </p14:sldIdLst>
        </p14:section>
        <p14:section name="Section / Quote Slides" id="{76882B19-5B12-D44C-8D09-57D88A5818BC}">
          <p14:sldIdLst>
            <p14:sldId id="297"/>
            <p14:sldId id="286"/>
            <p14:sldId id="289"/>
            <p14:sldId id="280"/>
            <p14:sldId id="290"/>
            <p14:sldId id="288"/>
            <p14:sldId id="291"/>
          </p14:sldIdLst>
        </p14:section>
        <p14:section name="Content Slides" id="{EE66AE5D-70CF-A241-A98B-02F1A658794C}">
          <p14:sldIdLst>
            <p14:sldId id="298"/>
            <p14:sldId id="303"/>
            <p14:sldId id="307"/>
            <p14:sldId id="304"/>
            <p14:sldId id="305"/>
            <p14:sldId id="306"/>
          </p14:sldIdLst>
        </p14:section>
        <p14:section name="End Slide" id="{418AB67D-6688-7F4B-8650-FECC7BDF8B87}">
          <p14:sldIdLst>
            <p14:sldId id="299"/>
            <p14:sldId id="264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61"/>
    <p:restoredTop sz="94762"/>
  </p:normalViewPr>
  <p:slideViewPr>
    <p:cSldViewPr snapToGrid="0" snapToObjects="1">
      <p:cViewPr varScale="1">
        <p:scale>
          <a:sx n="114" d="100"/>
          <a:sy n="114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oleil" panose="02000503030000020004" pitchFamily="2" charset="77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oleil" panose="02000503030000020004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2-9E4B-AB13-071FEFC6D6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E2-9E4B-AB13-071FEFC6D6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E2-9E4B-AB13-071FEFC6D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2592911"/>
        <c:axId val="824510175"/>
      </c:barChart>
      <c:catAx>
        <c:axId val="130259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oleil" panose="02000503030000020004" pitchFamily="2" charset="77"/>
                <a:ea typeface="+mn-ea"/>
                <a:cs typeface="+mn-cs"/>
              </a:defRPr>
            </a:pPr>
            <a:endParaRPr lang="en-US"/>
          </a:p>
        </c:txPr>
        <c:crossAx val="824510175"/>
        <c:crosses val="autoZero"/>
        <c:auto val="1"/>
        <c:lblAlgn val="ctr"/>
        <c:lblOffset val="100"/>
        <c:noMultiLvlLbl val="0"/>
      </c:catAx>
      <c:valAx>
        <c:axId val="824510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leil" panose="02000503030000020004" pitchFamily="2" charset="77"/>
                <a:ea typeface="+mn-ea"/>
                <a:cs typeface="+mn-cs"/>
              </a:defRPr>
            </a:pPr>
            <a:endParaRPr lang="en-US"/>
          </a:p>
        </c:txPr>
        <c:crossAx val="1302592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oleil" panose="02000503030000020004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Soleil" panose="02000503030000020004" pitchFamily="2" charset="77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814C6-6C91-4D49-A0DE-A98B18E79502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6B997-D9DC-4941-845C-FC27766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7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6B997-D9DC-4941-845C-FC277666AF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5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urple sky with stars&#10;&#10;Description automatically generated">
            <a:extLst>
              <a:ext uri="{FF2B5EF4-FFF2-40B4-BE49-F238E27FC236}">
                <a16:creationId xmlns:a16="http://schemas.microsoft.com/office/drawing/2014/main" id="{23B1AFF9-C814-A862-717E-4AF57E4785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7AEC3F-9DEE-3C15-C623-E8AB382AC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37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6DFC30-66B0-B94A-AD50-35FB6C82D0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968" y="6302006"/>
            <a:ext cx="1271937" cy="1991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31B856C-C65F-F098-8626-6D160EBF9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925" y="944699"/>
            <a:ext cx="10451065" cy="8576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7052E5F-5B2C-F2ED-5BBD-DB30CBD4F97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9925" y="587632"/>
            <a:ext cx="10450927" cy="3088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 i="0" spc="100" baseline="0">
                <a:solidFill>
                  <a:schemeClr val="accent2"/>
                </a:solidFill>
                <a:latin typeface="Soleil" panose="02000503030000020004" pitchFamily="2" charset="77"/>
              </a:defRPr>
            </a:lvl1pPr>
            <a:lvl2pPr marL="457200" indent="0">
              <a:buNone/>
              <a:defRPr b="0" i="0">
                <a:latin typeface="Soleil Bk" panose="02000503000000020004" pitchFamily="2" charset="77"/>
              </a:defRPr>
            </a:lvl2pPr>
            <a:lvl3pPr marL="914400" indent="0">
              <a:buNone/>
              <a:defRPr b="0" i="0">
                <a:latin typeface="Soleil Bk" panose="02000503000000020004" pitchFamily="2" charset="77"/>
              </a:defRPr>
            </a:lvl3pPr>
            <a:lvl4pPr marL="1371600" indent="0">
              <a:buNone/>
              <a:defRPr b="0" i="0">
                <a:latin typeface="Soleil Bk" panose="02000503000000020004" pitchFamily="2" charset="77"/>
              </a:defRPr>
            </a:lvl4pPr>
            <a:lvl5pPr marL="1828800" indent="0">
              <a:buNone/>
              <a:defRPr b="0" i="0">
                <a:latin typeface="Soleil Bk" panose="02000503000000020004" pitchFamily="2" charset="77"/>
              </a:defRPr>
            </a:lvl5pPr>
          </a:lstStyle>
          <a:p>
            <a:pPr lvl="0"/>
            <a:r>
              <a:rPr lang="en-US" dirty="0"/>
              <a:t>24 OCTOBER 2023 (update date as needed)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EFDF0A14-EC19-8932-C7FA-AB0C74B5E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925" y="1864061"/>
            <a:ext cx="10450512" cy="10017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Optional Subtitle</a:t>
            </a:r>
          </a:p>
          <a:p>
            <a:pPr lvl="0"/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FE52F23-6672-6744-5D01-74AC4A5D6C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925" y="4612229"/>
            <a:ext cx="10450512" cy="29662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spc="100" baseline="0">
                <a:solidFill>
                  <a:schemeClr val="bg2"/>
                </a:solidFill>
                <a:latin typeface="Soleil" panose="02000503030000020004" pitchFamily="2" charset="77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799AE0D6-0E47-3726-89E4-BCA68D7A99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925" y="5008823"/>
            <a:ext cx="10450512" cy="72215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spc="0" baseline="0">
                <a:solidFill>
                  <a:schemeClr val="bg2"/>
                </a:solidFill>
                <a:latin typeface="Soleil Lt" panose="02000503000000020003" pitchFamily="2" charset="77"/>
              </a:defRPr>
            </a:lvl1pPr>
          </a:lstStyle>
          <a:p>
            <a:pPr lvl="0"/>
            <a:r>
              <a:rPr lang="en-US"/>
              <a:t>Author Title</a:t>
            </a:r>
          </a:p>
          <a:p>
            <a:pPr lvl="0"/>
            <a:r>
              <a:rPr lang="en-US"/>
              <a:t>Company / Organization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0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snowy hill&#10;&#10;Description automatically generated">
            <a:extLst>
              <a:ext uri="{FF2B5EF4-FFF2-40B4-BE49-F238E27FC236}">
                <a16:creationId xmlns:a16="http://schemas.microsoft.com/office/drawing/2014/main" id="{BFBC5B95-8FE8-06A3-3A5B-398373E0F2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06DD3EE-F245-4A49-D7AB-FF52D06DB689}"/>
              </a:ext>
            </a:extLst>
          </p:cNvPr>
          <p:cNvGrpSpPr/>
          <p:nvPr userDrawn="1"/>
        </p:nvGrpSpPr>
        <p:grpSpPr>
          <a:xfrm>
            <a:off x="2677445" y="2582875"/>
            <a:ext cx="6837110" cy="1688083"/>
            <a:chOff x="2677445" y="2039091"/>
            <a:chExt cx="6837110" cy="1688083"/>
          </a:xfrm>
        </p:grpSpPr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69A46D3D-BB4A-5A97-A010-05ECEBEFD07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77445" y="3279773"/>
              <a:ext cx="6837110" cy="4474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Soleil" panose="02000503030000020004" pitchFamily="2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en-US" sz="2000" b="1" i="0" spc="150" baseline="0" dirty="0">
                  <a:solidFill>
                    <a:schemeClr val="accent2"/>
                  </a:solidFill>
                  <a:latin typeface="Soleil Sb" panose="02000503030000020004" pitchFamily="2" charset="77"/>
                </a:rPr>
                <a:t>30 JULY – 1 AUGUST 2024 | LAS VEGAS, NV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88CDF75-D924-F84B-ABBA-283F74E1D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54350" y="2039091"/>
              <a:ext cx="60833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655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atellite in space above a planet&#10;&#10;Description automatically generated">
            <a:extLst>
              <a:ext uri="{FF2B5EF4-FFF2-40B4-BE49-F238E27FC236}">
                <a16:creationId xmlns:a16="http://schemas.microsoft.com/office/drawing/2014/main" id="{E8C28D54-BAA3-F673-8A4F-D46FC9B1B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2DEE8FA-B42D-DD2F-2A4B-676C94DCC5F9}"/>
              </a:ext>
            </a:extLst>
          </p:cNvPr>
          <p:cNvGrpSpPr/>
          <p:nvPr userDrawn="1"/>
        </p:nvGrpSpPr>
        <p:grpSpPr>
          <a:xfrm>
            <a:off x="2677445" y="2582875"/>
            <a:ext cx="6837110" cy="1688083"/>
            <a:chOff x="2677445" y="2039091"/>
            <a:chExt cx="6837110" cy="1688083"/>
          </a:xfrm>
        </p:grpSpPr>
        <p:sp>
          <p:nvSpPr>
            <p:cNvPr id="3" name="Subtitle 2">
              <a:extLst>
                <a:ext uri="{FF2B5EF4-FFF2-40B4-BE49-F238E27FC236}">
                  <a16:creationId xmlns:a16="http://schemas.microsoft.com/office/drawing/2014/main" id="{425D33D5-820D-083B-B482-4C332D01AA0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77445" y="3279773"/>
              <a:ext cx="6837110" cy="4474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Soleil" panose="02000503030000020004" pitchFamily="2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en-US" sz="2000" b="1" i="0" spc="150" baseline="0" dirty="0">
                  <a:solidFill>
                    <a:schemeClr val="accent2"/>
                  </a:solidFill>
                  <a:latin typeface="Soleil Sb" panose="02000503030000020004" pitchFamily="2" charset="77"/>
                </a:rPr>
                <a:t>30 JULY – 1 AUGUST 2024 | LAS VEGAS, NV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FFD983-F9E8-A1E9-7B5F-4BE668A1D5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54350" y="2039091"/>
              <a:ext cx="60833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88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spiral galaxy in space&#10;&#10;Description automatically generated">
            <a:extLst>
              <a:ext uri="{FF2B5EF4-FFF2-40B4-BE49-F238E27FC236}">
                <a16:creationId xmlns:a16="http://schemas.microsoft.com/office/drawing/2014/main" id="{7967DD4C-7F10-41A3-FE55-631430CF8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2DEE8FA-B42D-DD2F-2A4B-676C94DCC5F9}"/>
              </a:ext>
            </a:extLst>
          </p:cNvPr>
          <p:cNvGrpSpPr/>
          <p:nvPr userDrawn="1"/>
        </p:nvGrpSpPr>
        <p:grpSpPr>
          <a:xfrm>
            <a:off x="2677445" y="2582875"/>
            <a:ext cx="6837110" cy="1688083"/>
            <a:chOff x="2677445" y="2039091"/>
            <a:chExt cx="6837110" cy="1688083"/>
          </a:xfrm>
        </p:grpSpPr>
        <p:sp>
          <p:nvSpPr>
            <p:cNvPr id="3" name="Subtitle 2">
              <a:extLst>
                <a:ext uri="{FF2B5EF4-FFF2-40B4-BE49-F238E27FC236}">
                  <a16:creationId xmlns:a16="http://schemas.microsoft.com/office/drawing/2014/main" id="{425D33D5-820D-083B-B482-4C332D01AA0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77445" y="3279773"/>
              <a:ext cx="6837110" cy="4474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Soleil" panose="02000503030000020004" pitchFamily="2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en-US" sz="2000" b="1" i="0" spc="150" baseline="0" dirty="0">
                  <a:solidFill>
                    <a:schemeClr val="accent2"/>
                  </a:solidFill>
                  <a:latin typeface="Soleil Sb" panose="02000503030000020004" pitchFamily="2" charset="77"/>
                </a:rPr>
                <a:t>30 JULY – 1 AUGUST 2024 | LAS VEGAS, NV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FFD983-F9E8-A1E9-7B5F-4BE668A1D5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54350" y="2039091"/>
              <a:ext cx="60833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9257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purple sky with stars&#10;&#10;Description automatically generated">
            <a:extLst>
              <a:ext uri="{FF2B5EF4-FFF2-40B4-BE49-F238E27FC236}">
                <a16:creationId xmlns:a16="http://schemas.microsoft.com/office/drawing/2014/main" id="{6970AF05-70AE-D683-DC9D-793A7B351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017C38-700F-3C4F-ABFA-56278656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5980"/>
            <a:ext cx="7077578" cy="47504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6DFC30-66B0-B94A-AD50-35FB6C82D0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968" y="6302006"/>
            <a:ext cx="1271937" cy="19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65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black background&#10;&#10;Description automatically generated">
            <a:extLst>
              <a:ext uri="{FF2B5EF4-FFF2-40B4-BE49-F238E27FC236}">
                <a16:creationId xmlns:a16="http://schemas.microsoft.com/office/drawing/2014/main" id="{1BBBF579-A1CE-1B53-68BD-4483411AC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017C38-700F-3C4F-ABFA-56278656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5980"/>
            <a:ext cx="7077578" cy="47504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ED11F8-24F5-78BF-1782-3DC2A1D636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6DFC30-66B0-B94A-AD50-35FB6C82D0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968" y="6302006"/>
            <a:ext cx="1271937" cy="19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3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pink galaxy in space&#10;&#10;Description automatically generated with medium confidence">
            <a:extLst>
              <a:ext uri="{FF2B5EF4-FFF2-40B4-BE49-F238E27FC236}">
                <a16:creationId xmlns:a16="http://schemas.microsoft.com/office/drawing/2014/main" id="{F18F4F0E-245B-0BE2-C576-7C7F15C68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80FA3C-A8D0-5AD3-3F10-3E2C9136ED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37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17C38-700F-3C4F-ABFA-56278656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5980"/>
            <a:ext cx="7077578" cy="47504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6DFC30-66B0-B94A-AD50-35FB6C82D0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968" y="6302006"/>
            <a:ext cx="1271937" cy="19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9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pink galaxy in space&#10;&#10;Description automatically generated with medium confidence">
            <a:extLst>
              <a:ext uri="{FF2B5EF4-FFF2-40B4-BE49-F238E27FC236}">
                <a16:creationId xmlns:a16="http://schemas.microsoft.com/office/drawing/2014/main" id="{2A9F2F98-9DF1-BB8C-CDB6-2CB49E21F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F8C045-F8D3-E0A8-DAF5-A18A1512D8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37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6DFC30-66B0-B94A-AD50-35FB6C82D0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968" y="6302006"/>
            <a:ext cx="1271937" cy="1991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96A1D2-3DD8-FA24-486D-ED2F2EB4F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735980"/>
            <a:ext cx="9526725" cy="85768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r>
              <a:rPr lang="en-US"/>
              <a:t>Quote or Section Header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D439DB0-44F5-73BE-E8A0-922582E09DE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9925" y="1747587"/>
            <a:ext cx="9526587" cy="928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accent2"/>
                </a:solidFill>
                <a:latin typeface="Soleil Lt" panose="02000503000000020003" pitchFamily="2" charset="77"/>
              </a:defRPr>
            </a:lvl1pPr>
            <a:lvl2pPr marL="457200" indent="0">
              <a:buNone/>
              <a:defRPr b="0" i="0">
                <a:latin typeface="Soleil Bk" panose="02000503000000020004" pitchFamily="2" charset="77"/>
              </a:defRPr>
            </a:lvl2pPr>
            <a:lvl3pPr marL="914400" indent="0">
              <a:buNone/>
              <a:defRPr b="0" i="0">
                <a:latin typeface="Soleil Bk" panose="02000503000000020004" pitchFamily="2" charset="77"/>
              </a:defRPr>
            </a:lvl3pPr>
            <a:lvl4pPr marL="1371600" indent="0">
              <a:buNone/>
              <a:defRPr b="0" i="0">
                <a:latin typeface="Soleil Bk" panose="02000503000000020004" pitchFamily="2" charset="77"/>
              </a:defRPr>
            </a:lvl4pPr>
            <a:lvl5pPr marL="1828800" indent="0">
              <a:buNone/>
              <a:defRPr b="0" i="0">
                <a:latin typeface="Soleil Bk" panose="02000503000000020004" pitchFamily="2" charset="77"/>
              </a:defRPr>
            </a:lvl5pPr>
          </a:lstStyle>
          <a:p>
            <a:pPr lvl="0"/>
            <a:r>
              <a:rPr lang="en-US"/>
              <a:t>Click to add 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2268374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on a snowy hill&#10;&#10;Description automatically generated">
            <a:extLst>
              <a:ext uri="{FF2B5EF4-FFF2-40B4-BE49-F238E27FC236}">
                <a16:creationId xmlns:a16="http://schemas.microsoft.com/office/drawing/2014/main" id="{25CD752D-3D02-8F59-8998-D8F1A807C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56D0AF-31C8-A344-B7EE-669C7920AC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892" y="1541540"/>
            <a:ext cx="4585329" cy="71795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4A3374A-329A-9941-8095-90FCCD0E8903}"/>
              </a:ext>
            </a:extLst>
          </p:cNvPr>
          <p:cNvSpPr txBox="1">
            <a:spLocks/>
          </p:cNvSpPr>
          <p:nvPr userDrawn="1"/>
        </p:nvSpPr>
        <p:spPr>
          <a:xfrm>
            <a:off x="1019317" y="2651780"/>
            <a:ext cx="4430507" cy="512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Soleil" panose="0200050303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0" i="0" dirty="0" err="1">
                <a:solidFill>
                  <a:schemeClr val="accent2"/>
                </a:solidFill>
                <a:latin typeface="Soleil" panose="02000503030000020004" pitchFamily="2" charset="77"/>
              </a:rPr>
              <a:t>ascend.events</a:t>
            </a:r>
            <a:endParaRPr lang="en-US" sz="3200" b="0" i="0" dirty="0">
              <a:solidFill>
                <a:schemeClr val="accent2"/>
              </a:solidFill>
              <a:latin typeface="Soleil" panose="02000503030000020004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FD182F-C459-752F-C7DE-F69B5661A8E2}"/>
              </a:ext>
            </a:extLst>
          </p:cNvPr>
          <p:cNvSpPr/>
          <p:nvPr userDrawn="1"/>
        </p:nvSpPr>
        <p:spPr>
          <a:xfrm>
            <a:off x="1019317" y="2575559"/>
            <a:ext cx="4430507" cy="717953"/>
          </a:xfrm>
          <a:prstGeom prst="rect">
            <a:avLst/>
          </a:prstGeom>
          <a:noFill/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atellite in space above a planet&#10;&#10;Description automatically generated">
            <a:extLst>
              <a:ext uri="{FF2B5EF4-FFF2-40B4-BE49-F238E27FC236}">
                <a16:creationId xmlns:a16="http://schemas.microsoft.com/office/drawing/2014/main" id="{2FF8E938-1A14-06CD-FE85-6778F835D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C5B75-2D60-C01F-FA00-BC0A5151E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3335" y="3207088"/>
            <a:ext cx="4585329" cy="71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02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spiral galaxy in space&#10;&#10;Description automatically generated">
            <a:extLst>
              <a:ext uri="{FF2B5EF4-FFF2-40B4-BE49-F238E27FC236}">
                <a16:creationId xmlns:a16="http://schemas.microsoft.com/office/drawing/2014/main" id="{BA814726-6D95-1419-A14B-6E655D4A38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30964F-A1AA-EC0B-ED22-2DD6BCC70C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83"/>
          <a:stretch/>
        </p:blipFill>
        <p:spPr>
          <a:xfrm>
            <a:off x="-1" y="0"/>
            <a:ext cx="5673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spiral galaxy in space&#10;&#10;Description automatically generated">
            <a:extLst>
              <a:ext uri="{FF2B5EF4-FFF2-40B4-BE49-F238E27FC236}">
                <a16:creationId xmlns:a16="http://schemas.microsoft.com/office/drawing/2014/main" id="{4670397A-BA1A-B51D-E05A-592B68FB0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1"/>
          <a:stretch/>
        </p:blipFill>
        <p:spPr>
          <a:xfrm>
            <a:off x="0" y="6263640"/>
            <a:ext cx="12211878" cy="594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2E5A9C-BDBD-8371-7AD8-3531AA5E6A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9405" y="6446972"/>
            <a:ext cx="1271937" cy="1991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6F8E1-1D35-EC38-3F0B-B33197A3D005}"/>
              </a:ext>
            </a:extLst>
          </p:cNvPr>
          <p:cNvSpPr txBox="1"/>
          <p:nvPr userDrawn="1"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0" i="0" smtClean="0">
                <a:solidFill>
                  <a:schemeClr val="accent2"/>
                </a:solidFill>
                <a:effectLst/>
                <a:latin typeface="Soleil Bk" panose="02000503000000020004" pitchFamily="2" charset="77"/>
              </a:rPr>
              <a:t>‹#›</a:t>
            </a:fld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 | #</a:t>
            </a:r>
            <a:r>
              <a:rPr lang="en-US" sz="1300" b="0" i="0" dirty="0" err="1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ascendspace</a:t>
            </a:r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</a:t>
            </a:r>
            <a:endParaRPr lang="en-US" sz="1300" b="0" i="0" dirty="0">
              <a:solidFill>
                <a:schemeClr val="bg1"/>
              </a:solidFill>
              <a:latin typeface="Soleil Bk" panose="02000503000000020004" pitchFamily="2" charset="77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37581C-AAB7-F7DD-6A9E-CEB1F2B87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7" y="1437516"/>
            <a:ext cx="11122025" cy="4670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0">
            <a:extLst>
              <a:ext uri="{FF2B5EF4-FFF2-40B4-BE49-F238E27FC236}">
                <a16:creationId xmlns:a16="http://schemas.microsoft.com/office/drawing/2014/main" id="{9B0161E6-B5DC-BCB9-CB63-CE332E78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6" y="335128"/>
            <a:ext cx="11122025" cy="818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2663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pink galaxy in space&#10;&#10;Description automatically generated with medium confidence">
            <a:extLst>
              <a:ext uri="{FF2B5EF4-FFF2-40B4-BE49-F238E27FC236}">
                <a16:creationId xmlns:a16="http://schemas.microsoft.com/office/drawing/2014/main" id="{02B84B6C-D29F-410B-5446-51EA87CC1A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D6F903-77DD-185E-938C-4B2264EB89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11" y="69011"/>
            <a:ext cx="9830039" cy="67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5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atellite in space above a planet&#10;&#10;Description automatically generated">
            <a:extLst>
              <a:ext uri="{FF2B5EF4-FFF2-40B4-BE49-F238E27FC236}">
                <a16:creationId xmlns:a16="http://schemas.microsoft.com/office/drawing/2014/main" id="{3FD98414-3A5F-E477-B3FF-69A261E70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63638"/>
            <a:ext cx="12192000" cy="594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B00074-F445-1AF3-F9B1-C23FB8E2A4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9405" y="6446972"/>
            <a:ext cx="1271937" cy="1991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106C43-11DD-A242-101C-F11E11863CBE}"/>
              </a:ext>
            </a:extLst>
          </p:cNvPr>
          <p:cNvSpPr txBox="1"/>
          <p:nvPr userDrawn="1"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0" i="0" smtClean="0">
                <a:solidFill>
                  <a:schemeClr val="accent2"/>
                </a:solidFill>
                <a:effectLst/>
                <a:latin typeface="Soleil Bk" panose="02000503000000020004" pitchFamily="2" charset="77"/>
              </a:rPr>
              <a:t>‹#›</a:t>
            </a:fld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 | #</a:t>
            </a:r>
            <a:r>
              <a:rPr lang="en-US" sz="1300" b="0" i="0" dirty="0" err="1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ascendspace</a:t>
            </a:r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</a:t>
            </a:r>
            <a:endParaRPr lang="en-US" sz="1300" b="0" i="0" dirty="0">
              <a:solidFill>
                <a:schemeClr val="bg1"/>
              </a:solidFill>
              <a:latin typeface="Soleil Bk" panose="02000503000000020004" pitchFamily="2" charset="77"/>
            </a:endParaRPr>
          </a:p>
        </p:txBody>
      </p:sp>
      <p:sp>
        <p:nvSpPr>
          <p:cNvPr id="13" name="Title Placeholder 10">
            <a:extLst>
              <a:ext uri="{FF2B5EF4-FFF2-40B4-BE49-F238E27FC236}">
                <a16:creationId xmlns:a16="http://schemas.microsoft.com/office/drawing/2014/main" id="{C043AC93-8E30-0159-5AF4-D14292F69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6" y="335128"/>
            <a:ext cx="11122025" cy="818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575BC53-8BEE-A32F-6E2A-1A52D10EE4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7" y="1437516"/>
            <a:ext cx="5408613" cy="467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E4FADA9A-5044-6BB7-8092-AB615A3800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9987" y="1437516"/>
            <a:ext cx="5408613" cy="467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718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purple sky with stars&#10;&#10;Description automatically generated">
            <a:extLst>
              <a:ext uri="{FF2B5EF4-FFF2-40B4-BE49-F238E27FC236}">
                <a16:creationId xmlns:a16="http://schemas.microsoft.com/office/drawing/2014/main" id="{CF315CDB-AEC6-8581-651D-60F78B40D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6263632"/>
            <a:ext cx="12192000" cy="594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70BC36-A361-CBDE-6178-89EEE8B4D8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9405" y="6446972"/>
            <a:ext cx="1271937" cy="1991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C6340C-B348-8611-584F-4F1628FFDF63}"/>
              </a:ext>
            </a:extLst>
          </p:cNvPr>
          <p:cNvSpPr txBox="1"/>
          <p:nvPr userDrawn="1"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0" i="0" smtClean="0">
                <a:solidFill>
                  <a:schemeClr val="accent2"/>
                </a:solidFill>
                <a:effectLst/>
                <a:latin typeface="Soleil Bk" panose="02000503000000020004" pitchFamily="2" charset="77"/>
              </a:rPr>
              <a:t>‹#›</a:t>
            </a:fld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 | #</a:t>
            </a:r>
            <a:r>
              <a:rPr lang="en-US" sz="1300" b="0" i="0" dirty="0" err="1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ascendspace</a:t>
            </a:r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</a:t>
            </a:r>
            <a:endParaRPr lang="en-US" sz="1300" b="0" i="0" dirty="0">
              <a:solidFill>
                <a:schemeClr val="bg1"/>
              </a:solidFill>
              <a:latin typeface="Soleil Bk" panose="02000503000000020004" pitchFamily="2" charset="77"/>
            </a:endParaRP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ACAB015-C1EF-A9ED-91DE-320DD5C68C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00820" y="1437516"/>
            <a:ext cx="4140678" cy="461424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to insert photo here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:a16="http://schemas.microsoft.com/office/drawing/2014/main" id="{14FF48E1-1FBF-8B28-0B08-1C338E4F4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6" y="335128"/>
            <a:ext cx="11122025" cy="818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E8128B9-0AD4-9E1A-1D58-27078F0330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7" y="1437516"/>
            <a:ext cx="6348413" cy="4670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6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urple and pink galaxy in space&#10;&#10;Description automatically generated with medium confidence">
            <a:extLst>
              <a:ext uri="{FF2B5EF4-FFF2-40B4-BE49-F238E27FC236}">
                <a16:creationId xmlns:a16="http://schemas.microsoft.com/office/drawing/2014/main" id="{925F113D-2648-5CF0-3C0E-1BB2348ACE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63632"/>
            <a:ext cx="12192000" cy="594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C04002-2E76-30E3-0C20-206DBA52A9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9405" y="6446972"/>
            <a:ext cx="1271937" cy="1991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E5E8F6-45A8-89F8-5DF4-2C0ABF601226}"/>
              </a:ext>
            </a:extLst>
          </p:cNvPr>
          <p:cNvSpPr txBox="1"/>
          <p:nvPr userDrawn="1"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0" i="0" smtClean="0">
                <a:solidFill>
                  <a:schemeClr val="accent2"/>
                </a:solidFill>
                <a:effectLst/>
                <a:latin typeface="Soleil Bk" panose="02000503000000020004" pitchFamily="2" charset="77"/>
              </a:rPr>
              <a:t>‹#›</a:t>
            </a:fld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 | #</a:t>
            </a:r>
            <a:r>
              <a:rPr lang="en-US" sz="1300" b="0" i="0" dirty="0" err="1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ascendspace</a:t>
            </a:r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</a:t>
            </a:r>
            <a:endParaRPr lang="en-US" sz="1300" b="0" i="0" dirty="0">
              <a:solidFill>
                <a:schemeClr val="bg1"/>
              </a:solidFill>
              <a:latin typeface="Soleil Bk" panose="02000503000000020004" pitchFamily="2" charset="77"/>
            </a:endParaRP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1E62D31C-F7CD-8DCF-4E39-80FBF126EE51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7323920" y="1437516"/>
            <a:ext cx="4280301" cy="46704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to insert a chart or graph</a:t>
            </a:r>
          </a:p>
        </p:txBody>
      </p:sp>
      <p:sp>
        <p:nvSpPr>
          <p:cNvPr id="13" name="Title Placeholder 10">
            <a:extLst>
              <a:ext uri="{FF2B5EF4-FFF2-40B4-BE49-F238E27FC236}">
                <a16:creationId xmlns:a16="http://schemas.microsoft.com/office/drawing/2014/main" id="{7214EE33-20DB-5F28-4E2D-B1E3EA02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6" y="335128"/>
            <a:ext cx="11122025" cy="818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D6273B5-08AA-AF2C-3553-8DB8077B3E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7" y="1437516"/>
            <a:ext cx="6348413" cy="4670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589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20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purple sky with stars&#10;&#10;Description automatically generated">
            <a:extLst>
              <a:ext uri="{FF2B5EF4-FFF2-40B4-BE49-F238E27FC236}">
                <a16:creationId xmlns:a16="http://schemas.microsoft.com/office/drawing/2014/main" id="{2C2FD645-0623-C7D2-9231-35F12ABE0F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000440E-B717-AFC4-EEB9-DD724A2382A6}"/>
              </a:ext>
            </a:extLst>
          </p:cNvPr>
          <p:cNvGrpSpPr/>
          <p:nvPr userDrawn="1"/>
        </p:nvGrpSpPr>
        <p:grpSpPr>
          <a:xfrm>
            <a:off x="2677445" y="2584958"/>
            <a:ext cx="6837110" cy="1688083"/>
            <a:chOff x="2677445" y="2039091"/>
            <a:chExt cx="6837110" cy="1688083"/>
          </a:xfrm>
        </p:grpSpPr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D84E2B01-ADF3-4C3C-9DD7-6B140B13A11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77445" y="3279773"/>
              <a:ext cx="6837110" cy="4474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Soleil" panose="02000503030000020004" pitchFamily="2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en-US" sz="2000" b="1" i="0" spc="150" baseline="0" dirty="0">
                  <a:solidFill>
                    <a:schemeClr val="accent2"/>
                  </a:solidFill>
                  <a:latin typeface="Soleil Sb" panose="02000503030000020004" pitchFamily="2" charset="77"/>
                </a:rPr>
                <a:t>30 JULY – 1 AUGUST 2024 | LAS VEGAS, NV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D2F7CC-1ECD-6A34-357C-5886596226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054350" y="2039091"/>
              <a:ext cx="60833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716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black background&#10;&#10;Description automatically generated">
            <a:extLst>
              <a:ext uri="{FF2B5EF4-FFF2-40B4-BE49-F238E27FC236}">
                <a16:creationId xmlns:a16="http://schemas.microsoft.com/office/drawing/2014/main" id="{AE53DD88-6065-70EF-132B-9BCB1766C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000440E-B717-AFC4-EEB9-DD724A2382A6}"/>
              </a:ext>
            </a:extLst>
          </p:cNvPr>
          <p:cNvGrpSpPr/>
          <p:nvPr userDrawn="1"/>
        </p:nvGrpSpPr>
        <p:grpSpPr>
          <a:xfrm>
            <a:off x="2677445" y="2594026"/>
            <a:ext cx="6837110" cy="1688083"/>
            <a:chOff x="2677445" y="2039091"/>
            <a:chExt cx="6837110" cy="1688083"/>
          </a:xfrm>
        </p:grpSpPr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D84E2B01-ADF3-4C3C-9DD7-6B140B13A11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77445" y="3279773"/>
              <a:ext cx="6837110" cy="4474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Soleil" panose="02000503030000020004" pitchFamily="2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en-US" sz="2000" b="1" i="0" spc="150" baseline="0" dirty="0">
                  <a:solidFill>
                    <a:schemeClr val="accent2"/>
                  </a:solidFill>
                  <a:latin typeface="Soleil Sb" panose="02000503030000020004" pitchFamily="2" charset="77"/>
                </a:rPr>
                <a:t>30 JULY – 1 AUGUST 2024 | LAS VEGAS, NV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D2F7CC-1ECD-6A34-357C-5886596226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54350" y="2039091"/>
              <a:ext cx="60833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583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pink galaxy in space&#10;&#10;Description automatically generated with medium confidence">
            <a:extLst>
              <a:ext uri="{FF2B5EF4-FFF2-40B4-BE49-F238E27FC236}">
                <a16:creationId xmlns:a16="http://schemas.microsoft.com/office/drawing/2014/main" id="{F59E3FA7-6944-596C-AE87-7C9266469B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06DD3EE-F245-4A49-D7AB-FF52D06DB689}"/>
              </a:ext>
            </a:extLst>
          </p:cNvPr>
          <p:cNvGrpSpPr/>
          <p:nvPr userDrawn="1"/>
        </p:nvGrpSpPr>
        <p:grpSpPr>
          <a:xfrm>
            <a:off x="2677445" y="2594026"/>
            <a:ext cx="6837110" cy="1688083"/>
            <a:chOff x="2677445" y="2039091"/>
            <a:chExt cx="6837110" cy="1688083"/>
          </a:xfrm>
        </p:grpSpPr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69A46D3D-BB4A-5A97-A010-05ECEBEFD07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77445" y="3279773"/>
              <a:ext cx="6837110" cy="4474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Soleil" panose="02000503030000020004" pitchFamily="2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en-US" sz="2000" b="1" i="0" spc="150" baseline="0" dirty="0">
                  <a:solidFill>
                    <a:schemeClr val="accent2"/>
                  </a:solidFill>
                  <a:latin typeface="Soleil Sb" panose="02000503030000020004" pitchFamily="2" charset="77"/>
                </a:rPr>
                <a:t>30 JULY – 1 AUGUST 2024 | LAS VEGAS, NV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88CDF75-D924-F84B-ABBA-283F74E1D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54350" y="2039091"/>
              <a:ext cx="60833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968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49FDA-C34A-D64E-904F-D669DC5A7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leil Bk" panose="02000503000000020004" pitchFamily="2" charset="77"/>
              </a:defRPr>
            </a:lvl1pPr>
          </a:lstStyle>
          <a:p>
            <a:fld id="{AB06C42C-019A-424E-B1CA-C70374E31EF5}" type="datetimeFigureOut">
              <a:rPr lang="en-US" smtClean="0"/>
              <a:pPr/>
              <a:t>5/15/24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B76BF-9223-114F-B773-446D0D91C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leil Bk" panose="02000503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D06D4-A795-0345-A321-6D750FADF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leil Bk" panose="02000503000000020004" pitchFamily="2" charset="77"/>
              </a:defRPr>
            </a:lvl1pPr>
          </a:lstStyle>
          <a:p>
            <a:fld id="{3867FB15-256A-4249-A231-6929D5ED3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A9476A43-6942-A2C4-0151-6CF355FC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85" y="335128"/>
            <a:ext cx="10515600" cy="818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0A3E70-3139-EAA3-FD78-85F3C6F44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185" y="14564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9719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3" r:id="rId2"/>
    <p:sldLayoutId id="2147483684" r:id="rId3"/>
    <p:sldLayoutId id="2147483685" r:id="rId4"/>
    <p:sldLayoutId id="2147483686" r:id="rId5"/>
    <p:sldLayoutId id="2147483666" r:id="rId6"/>
    <p:sldLayoutId id="2147483682" r:id="rId7"/>
    <p:sldLayoutId id="2147483670" r:id="rId8"/>
    <p:sldLayoutId id="2147483667" r:id="rId9"/>
    <p:sldLayoutId id="2147483671" r:id="rId10"/>
    <p:sldLayoutId id="2147483668" r:id="rId11"/>
    <p:sldLayoutId id="2147483672" r:id="rId12"/>
    <p:sldLayoutId id="2147483662" r:id="rId13"/>
    <p:sldLayoutId id="2147483661" r:id="rId14"/>
    <p:sldLayoutId id="2147483656" r:id="rId15"/>
    <p:sldLayoutId id="2147483675" r:id="rId16"/>
    <p:sldLayoutId id="2147483651" r:id="rId17"/>
    <p:sldLayoutId id="2147483677" r:id="rId18"/>
    <p:sldLayoutId id="2147483678" r:id="rId19"/>
    <p:sldLayoutId id="214748367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leil Bk" panose="02000503000000020004" pitchFamily="2" charset="77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3200" b="0" i="0" kern="1200">
          <a:solidFill>
            <a:schemeClr val="tx1"/>
          </a:solidFill>
          <a:latin typeface="Soleil Lt" panose="02000503000000020003" pitchFamily="2" charset="77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800" b="0" i="0" kern="1200">
          <a:solidFill>
            <a:schemeClr val="tx1"/>
          </a:solidFill>
          <a:latin typeface="Soleil Lt" panose="02000503000000020003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Soleil Lt" panose="02000503000000020003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leil Lt" panose="02000503000000020003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leil Lt" panose="02000503000000020003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AB1FF4-5408-A812-B164-59413ECB755A}"/>
              </a:ext>
            </a:extLst>
          </p:cNvPr>
          <p:cNvSpPr txBox="1">
            <a:spLocks/>
          </p:cNvSpPr>
          <p:nvPr/>
        </p:nvSpPr>
        <p:spPr>
          <a:xfrm>
            <a:off x="501722" y="644074"/>
            <a:ext cx="10451065" cy="857689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Soleil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5400" dirty="0"/>
              <a:t>Pre-Title Slide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2B5181E-02DD-69DF-C929-B6E0E4BFA89F}"/>
              </a:ext>
            </a:extLst>
          </p:cNvPr>
          <p:cNvSpPr txBox="1">
            <a:spLocks/>
          </p:cNvSpPr>
          <p:nvPr/>
        </p:nvSpPr>
        <p:spPr>
          <a:xfrm>
            <a:off x="501722" y="2152159"/>
            <a:ext cx="10658415" cy="37350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  <a:t>This slide will appear on the screen before you begin your presentation.</a:t>
            </a:r>
            <a:b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</a:br>
            <a:endParaRPr lang="en-US" dirty="0">
              <a:solidFill>
                <a:schemeClr val="bg1"/>
              </a:solidFill>
              <a:latin typeface="Soleil Lt" panose="02000503000000020003" pitchFamily="2" charset="77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  <a:t>Select one from the design options available in this section and delete the remaining options.</a:t>
            </a:r>
            <a:b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</a:br>
            <a:endParaRPr lang="en-US" dirty="0">
              <a:solidFill>
                <a:schemeClr val="bg1"/>
              </a:solidFill>
              <a:latin typeface="Soleil Lt" panose="02000503000000020003" pitchFamily="2" charset="77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  <a:t>Enter your name and company information in the footer the selected slide.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33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9166BF2-A19F-0FAB-103A-43D49BDB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25" y="944699"/>
            <a:ext cx="10451065" cy="857689"/>
          </a:xfrm>
        </p:spPr>
        <p:txBody>
          <a:bodyPr anchor="t">
            <a:normAutofit fontScale="90000"/>
          </a:bodyPr>
          <a:lstStyle>
            <a:lvl1pPr algn="l">
              <a:defRPr sz="60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9172EAC5-6AD8-DAD2-8BD2-F98A17B21C04}"/>
              </a:ext>
            </a:extLst>
          </p:cNvPr>
          <p:cNvSpPr txBox="1">
            <a:spLocks/>
          </p:cNvSpPr>
          <p:nvPr/>
        </p:nvSpPr>
        <p:spPr>
          <a:xfrm>
            <a:off x="839925" y="587632"/>
            <a:ext cx="10450927" cy="3088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spc="100" baseline="0">
                <a:solidFill>
                  <a:schemeClr val="accent2"/>
                </a:solidFill>
                <a:latin typeface="Soleil" panose="02000503030000020004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24 OCTOBER 2023 (update date as needed)</a:t>
            </a:r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0CEE2C6-893A-5663-8DAF-C52749346D1C}"/>
              </a:ext>
            </a:extLst>
          </p:cNvPr>
          <p:cNvSpPr txBox="1">
            <a:spLocks/>
          </p:cNvSpPr>
          <p:nvPr/>
        </p:nvSpPr>
        <p:spPr>
          <a:xfrm>
            <a:off x="839925" y="1864061"/>
            <a:ext cx="10450512" cy="10017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  <a:t>Optional Subtitle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DC7B9707-C789-D7B2-9557-6C6377D05B78}"/>
              </a:ext>
            </a:extLst>
          </p:cNvPr>
          <p:cNvSpPr txBox="1">
            <a:spLocks/>
          </p:cNvSpPr>
          <p:nvPr/>
        </p:nvSpPr>
        <p:spPr>
          <a:xfrm>
            <a:off x="839925" y="4612229"/>
            <a:ext cx="10450512" cy="29662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kern="1200" spc="100" baseline="0">
                <a:solidFill>
                  <a:schemeClr val="bg2"/>
                </a:solidFill>
                <a:latin typeface="Soleil" panose="02000503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AUTHOR NAME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AC5EAA4-127F-783E-4FF1-D74BA4A6F654}"/>
              </a:ext>
            </a:extLst>
          </p:cNvPr>
          <p:cNvSpPr txBox="1">
            <a:spLocks/>
          </p:cNvSpPr>
          <p:nvPr/>
        </p:nvSpPr>
        <p:spPr>
          <a:xfrm>
            <a:off x="839925" y="5008823"/>
            <a:ext cx="10450512" cy="72215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spc="0" baseline="0">
                <a:solidFill>
                  <a:schemeClr val="bg2"/>
                </a:solidFill>
                <a:latin typeface="Soleil Lt" panose="0200050300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Author Title</a:t>
            </a:r>
          </a:p>
          <a:p>
            <a:r>
              <a:rPr lang="en-US"/>
              <a:t>Company / Organization</a:t>
            </a:r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9ED086-6AF2-6E71-33F1-D3F7F84CFEA9}"/>
              </a:ext>
            </a:extLst>
          </p:cNvPr>
          <p:cNvSpPr txBox="1"/>
          <p:nvPr/>
        </p:nvSpPr>
        <p:spPr>
          <a:xfrm>
            <a:off x="804380" y="6292140"/>
            <a:ext cx="101248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00529B"/>
              </a:buClr>
              <a:buNone/>
            </a:pPr>
            <a:r>
              <a:rPr lang="en-US" sz="1000" dirty="0">
                <a:solidFill>
                  <a:schemeClr val="bg2"/>
                </a:solidFill>
                <a:latin typeface="Soleil Lt" panose="02000503000000020003" pitchFamily="2" charset="77"/>
              </a:rPr>
              <a:t>Copyright © [enter your name / company name here].  Published by the American Institute of Aeronautics and Astronautics, Inc.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50825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20F2DC-2A17-3AAA-DEF1-B78BE4E4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25" y="944699"/>
            <a:ext cx="10451065" cy="857689"/>
          </a:xfrm>
        </p:spPr>
        <p:txBody>
          <a:bodyPr anchor="t">
            <a:normAutofit fontScale="90000"/>
          </a:bodyPr>
          <a:lstStyle>
            <a:lvl1pPr algn="l">
              <a:defRPr sz="60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FACA5-C684-1AAE-5793-648C29369D09}"/>
              </a:ext>
            </a:extLst>
          </p:cNvPr>
          <p:cNvSpPr txBox="1">
            <a:spLocks/>
          </p:cNvSpPr>
          <p:nvPr/>
        </p:nvSpPr>
        <p:spPr>
          <a:xfrm>
            <a:off x="839925" y="587632"/>
            <a:ext cx="10450927" cy="3088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spc="100" baseline="0">
                <a:solidFill>
                  <a:schemeClr val="accent2"/>
                </a:solidFill>
                <a:latin typeface="Soleil" panose="02000503030000020004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24 OCTOBER 2023 (update date as needed)</a:t>
            </a:r>
            <a:endParaRPr lang="en-US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9DCD409-04A6-4BCB-3809-D7E40F972067}"/>
              </a:ext>
            </a:extLst>
          </p:cNvPr>
          <p:cNvSpPr txBox="1">
            <a:spLocks/>
          </p:cNvSpPr>
          <p:nvPr/>
        </p:nvSpPr>
        <p:spPr>
          <a:xfrm>
            <a:off x="839925" y="1864061"/>
            <a:ext cx="10450512" cy="10017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  <a:t>Optional Subtitle</a:t>
            </a:r>
          </a:p>
          <a:p>
            <a:endParaRPr lang="en-US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AAD4B3-9F03-3045-C0B4-948E58AF03D7}"/>
              </a:ext>
            </a:extLst>
          </p:cNvPr>
          <p:cNvSpPr txBox="1">
            <a:spLocks/>
          </p:cNvSpPr>
          <p:nvPr/>
        </p:nvSpPr>
        <p:spPr>
          <a:xfrm>
            <a:off x="839925" y="4612229"/>
            <a:ext cx="10450512" cy="29662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kern="1200" spc="100" baseline="0">
                <a:solidFill>
                  <a:schemeClr val="bg2"/>
                </a:solidFill>
                <a:latin typeface="Soleil" panose="02000503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AUTHOR NAME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07832E0-4650-3410-C41A-47232A56191A}"/>
              </a:ext>
            </a:extLst>
          </p:cNvPr>
          <p:cNvSpPr txBox="1">
            <a:spLocks/>
          </p:cNvSpPr>
          <p:nvPr/>
        </p:nvSpPr>
        <p:spPr>
          <a:xfrm>
            <a:off x="839925" y="5008823"/>
            <a:ext cx="10450512" cy="72215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spc="0" baseline="0">
                <a:solidFill>
                  <a:schemeClr val="bg2"/>
                </a:solidFill>
                <a:latin typeface="Soleil Lt" panose="0200050300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Author Title</a:t>
            </a:r>
          </a:p>
          <a:p>
            <a:r>
              <a:rPr lang="en-US" dirty="0"/>
              <a:t>Company / Organization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92C6F-528B-ABCC-A5DB-0A1F4B7854AD}"/>
              </a:ext>
            </a:extLst>
          </p:cNvPr>
          <p:cNvSpPr txBox="1"/>
          <p:nvPr/>
        </p:nvSpPr>
        <p:spPr>
          <a:xfrm>
            <a:off x="804380" y="6292140"/>
            <a:ext cx="101248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00529B"/>
              </a:buClr>
              <a:buNone/>
            </a:pPr>
            <a:r>
              <a:rPr lang="en-US" sz="1000" dirty="0">
                <a:solidFill>
                  <a:schemeClr val="bg2"/>
                </a:solidFill>
                <a:latin typeface="Soleil Lt" panose="02000503000000020003" pitchFamily="2" charset="77"/>
              </a:rPr>
              <a:t>Copyright © [enter your name / company name here].  Published by the American Institute of Aeronautics and Astronautics, Inc.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311672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AB1FF4-5408-A812-B164-59413ECB755A}"/>
              </a:ext>
            </a:extLst>
          </p:cNvPr>
          <p:cNvSpPr txBox="1">
            <a:spLocks/>
          </p:cNvSpPr>
          <p:nvPr/>
        </p:nvSpPr>
        <p:spPr>
          <a:xfrm>
            <a:off x="501722" y="644074"/>
            <a:ext cx="10451065" cy="857689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Soleil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5400" dirty="0"/>
              <a:t>Section / Quote Slides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2B5181E-02DD-69DF-C929-B6E0E4BFA89F}"/>
              </a:ext>
            </a:extLst>
          </p:cNvPr>
          <p:cNvSpPr txBox="1">
            <a:spLocks/>
          </p:cNvSpPr>
          <p:nvPr/>
        </p:nvSpPr>
        <p:spPr>
          <a:xfrm>
            <a:off x="501722" y="2152159"/>
            <a:ext cx="10658415" cy="37350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  <a:t>These slides are used if you need a divider slide in between topics or if you would like to highlight a quote or one key point. </a:t>
            </a:r>
            <a:b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</a:br>
            <a:endParaRPr lang="en-US" dirty="0">
              <a:solidFill>
                <a:schemeClr val="bg1"/>
              </a:solidFill>
              <a:latin typeface="Soleil Lt" panose="02000503000000020003" pitchFamily="2" charset="77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  <a:t>You may use more than one design as needed.</a:t>
            </a:r>
            <a:b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</a:br>
            <a:endParaRPr lang="en-US" dirty="0">
              <a:solidFill>
                <a:schemeClr val="bg1"/>
              </a:solidFill>
              <a:latin typeface="Soleil Lt" panose="02000503000000020003" pitchFamily="2" charset="77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  <a:t>Fill in your information as needed.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7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008E7B9-30F1-5EC5-D1CB-D51FF77C7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67" y="2348956"/>
            <a:ext cx="10451065" cy="857689"/>
          </a:xfrm>
        </p:spPr>
        <p:txBody>
          <a:bodyPr anchor="t">
            <a:normAutofit fontScale="90000"/>
          </a:bodyPr>
          <a:lstStyle>
            <a:lvl1pPr algn="l">
              <a:defRPr sz="60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pPr algn="ctr"/>
            <a:r>
              <a:rPr lang="en-US" dirty="0"/>
              <a:t>Section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CEAED3F7-BAA5-8AA8-5405-7B95750074AE}"/>
              </a:ext>
            </a:extLst>
          </p:cNvPr>
          <p:cNvSpPr txBox="1">
            <a:spLocks/>
          </p:cNvSpPr>
          <p:nvPr/>
        </p:nvSpPr>
        <p:spPr>
          <a:xfrm>
            <a:off x="870467" y="3268318"/>
            <a:ext cx="10450512" cy="10017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Soleil Lt" panose="02000503000000020003" pitchFamily="2" charset="77"/>
              </a:rPr>
              <a:t>Optional Subtitle</a:t>
            </a:r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0363D7-2CEE-E84B-A2C7-F8325BA9BFB1}"/>
              </a:ext>
            </a:extLst>
          </p:cNvPr>
          <p:cNvSpPr txBox="1"/>
          <p:nvPr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0" i="0" smtClean="0">
                <a:solidFill>
                  <a:schemeClr val="accent2"/>
                </a:solidFill>
                <a:effectLst/>
                <a:latin typeface="Soleil Bk" panose="02000503000000020004" pitchFamily="2" charset="77"/>
              </a:rPr>
              <a:t>13</a:t>
            </a:fld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 | #</a:t>
            </a:r>
            <a:r>
              <a:rPr lang="en-US" sz="1300" b="0" i="0" dirty="0" err="1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ascendspace</a:t>
            </a:r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</a:t>
            </a:r>
            <a:endParaRPr lang="en-US" sz="1300" b="0" i="0" dirty="0">
              <a:solidFill>
                <a:schemeClr val="bg1"/>
              </a:solidFill>
              <a:latin typeface="Soleil Bk" panose="020005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3202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DEF14D-DCB5-1758-5DD5-124F42D4FC0F}"/>
              </a:ext>
            </a:extLst>
          </p:cNvPr>
          <p:cNvSpPr txBox="1"/>
          <p:nvPr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0" i="0" smtClean="0">
                <a:solidFill>
                  <a:schemeClr val="accent2"/>
                </a:solidFill>
                <a:effectLst/>
                <a:latin typeface="Soleil Bk" panose="02000503000000020004" pitchFamily="2" charset="77"/>
              </a:rPr>
              <a:t>14</a:t>
            </a:fld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 | #</a:t>
            </a:r>
            <a:r>
              <a:rPr lang="en-US" sz="1300" b="0" i="0" dirty="0" err="1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ascendspace</a:t>
            </a:r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</a:t>
            </a:r>
            <a:endParaRPr lang="en-US" sz="1300" b="0" i="0" dirty="0">
              <a:solidFill>
                <a:schemeClr val="bg1"/>
              </a:solidFill>
              <a:latin typeface="Soleil Bk" panose="02000503000000020004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F243FB-AA09-61B4-EE63-025BC39C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67" y="2348956"/>
            <a:ext cx="10451065" cy="857689"/>
          </a:xfrm>
        </p:spPr>
        <p:txBody>
          <a:bodyPr anchor="t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pPr algn="ctr"/>
            <a:r>
              <a:rPr lang="en-US" dirty="0"/>
              <a:t>Section 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006628F-4248-3E09-CBDF-04182B65FC97}"/>
              </a:ext>
            </a:extLst>
          </p:cNvPr>
          <p:cNvSpPr txBox="1">
            <a:spLocks/>
          </p:cNvSpPr>
          <p:nvPr/>
        </p:nvSpPr>
        <p:spPr>
          <a:xfrm>
            <a:off x="870467" y="3268318"/>
            <a:ext cx="10450512" cy="10017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Soleil Lt" panose="02000503000000020003" pitchFamily="2" charset="77"/>
              </a:rPr>
              <a:t>Optional Subtitle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82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4E4EEE-5972-B520-A473-503291EE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67" y="2348956"/>
            <a:ext cx="10451065" cy="857689"/>
          </a:xfrm>
        </p:spPr>
        <p:txBody>
          <a:bodyPr anchor="t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pPr algn="ctr"/>
            <a:r>
              <a:rPr lang="en-US" dirty="0"/>
              <a:t>Section Title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70F2D1B-0CAD-9C67-711C-CF4AE9B643EA}"/>
              </a:ext>
            </a:extLst>
          </p:cNvPr>
          <p:cNvSpPr txBox="1">
            <a:spLocks/>
          </p:cNvSpPr>
          <p:nvPr/>
        </p:nvSpPr>
        <p:spPr>
          <a:xfrm>
            <a:off x="870467" y="3268318"/>
            <a:ext cx="10450512" cy="10017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Soleil Lt" panose="02000503000000020003" pitchFamily="2" charset="77"/>
              </a:rPr>
              <a:t>Optional Subtitle</a:t>
            </a: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BE4ED-77C3-ACD4-B019-5EC8E13BEE6C}"/>
              </a:ext>
            </a:extLst>
          </p:cNvPr>
          <p:cNvSpPr txBox="1"/>
          <p:nvPr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0" i="0" smtClean="0">
                <a:solidFill>
                  <a:schemeClr val="accent2"/>
                </a:solidFill>
                <a:effectLst/>
                <a:latin typeface="Soleil Bk" panose="02000503000000020004" pitchFamily="2" charset="77"/>
              </a:rPr>
              <a:t>15</a:t>
            </a:fld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 | #</a:t>
            </a:r>
            <a:r>
              <a:rPr lang="en-US" sz="1300" b="0" i="0" dirty="0" err="1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ascendspace</a:t>
            </a:r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</a:t>
            </a:r>
            <a:endParaRPr lang="en-US" sz="1300" b="0" i="0" dirty="0">
              <a:solidFill>
                <a:schemeClr val="bg1"/>
              </a:solidFill>
              <a:latin typeface="Soleil Bk" panose="020005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681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E0363D7-2CEE-E84B-A2C7-F8325BA9BFB1}"/>
              </a:ext>
            </a:extLst>
          </p:cNvPr>
          <p:cNvSpPr txBox="1"/>
          <p:nvPr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0" i="0" smtClean="0">
                <a:solidFill>
                  <a:schemeClr val="accent2"/>
                </a:solidFill>
                <a:effectLst/>
                <a:latin typeface="Soleil Bk" panose="02000503000000020004" pitchFamily="2" charset="77"/>
              </a:rPr>
              <a:t>16</a:t>
            </a:fld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 | #</a:t>
            </a:r>
            <a:r>
              <a:rPr lang="en-US" sz="1300" b="0" i="0" dirty="0" err="1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ascendspace</a:t>
            </a:r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</a:t>
            </a:r>
            <a:endParaRPr lang="en-US" sz="1300" b="0" i="0" dirty="0">
              <a:solidFill>
                <a:schemeClr val="bg1"/>
              </a:solidFill>
              <a:latin typeface="Soleil Bk" panose="02000503000000020004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3E5B2F-F23D-1695-B1D5-DB517390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35980"/>
            <a:ext cx="9526725" cy="857689"/>
          </a:xfrm>
        </p:spPr>
        <p:txBody>
          <a:bodyPr anchor="t">
            <a:normAutofit/>
          </a:bodyPr>
          <a:lstStyle>
            <a:lvl1pPr>
              <a:defRPr sz="54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r>
              <a:rPr lang="en-US" dirty="0"/>
              <a:t>Quote or Section Header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FC72DB23-E1D9-6FD9-41D1-6801F0F36FB1}"/>
              </a:ext>
            </a:extLst>
          </p:cNvPr>
          <p:cNvSpPr txBox="1">
            <a:spLocks/>
          </p:cNvSpPr>
          <p:nvPr/>
        </p:nvSpPr>
        <p:spPr>
          <a:xfrm>
            <a:off x="839925" y="1747587"/>
            <a:ext cx="9526587" cy="9286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accent2"/>
                </a:solidFill>
                <a:latin typeface="Soleil Lt" panose="02000503000000020003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add 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990888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EBE83-EA38-E128-255A-62D776C5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A610E-650E-EDF5-7096-516E3633DD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48120-6D8D-346D-7D63-E587CBC04DBB}"/>
              </a:ext>
            </a:extLst>
          </p:cNvPr>
          <p:cNvSpPr txBox="1"/>
          <p:nvPr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0" i="0" smtClean="0">
                <a:solidFill>
                  <a:schemeClr val="accent2"/>
                </a:solidFill>
                <a:effectLst/>
                <a:latin typeface="Soleil Bk" panose="02000503000000020004" pitchFamily="2" charset="77"/>
              </a:rPr>
              <a:t>17</a:t>
            </a:fld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 | #</a:t>
            </a:r>
            <a:r>
              <a:rPr lang="en-US" sz="1300" b="0" i="0" dirty="0" err="1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ascendspace</a:t>
            </a:r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</a:t>
            </a:r>
            <a:endParaRPr lang="en-US" sz="1300" b="0" i="0" dirty="0">
              <a:solidFill>
                <a:schemeClr val="bg1"/>
              </a:solidFill>
              <a:latin typeface="Soleil Bk" panose="020005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6954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68EEE1-78D6-589D-1C19-F0EA0481DCB1}"/>
              </a:ext>
            </a:extLst>
          </p:cNvPr>
          <p:cNvSpPr txBox="1">
            <a:spLocks/>
          </p:cNvSpPr>
          <p:nvPr/>
        </p:nvSpPr>
        <p:spPr>
          <a:xfrm>
            <a:off x="839787" y="735980"/>
            <a:ext cx="9526725" cy="8576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>
                <a:solidFill>
                  <a:schemeClr val="bg1"/>
                </a:solidFill>
                <a:latin typeface="Soleil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Quote or Section Header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72AA0A-2B46-5CF4-5C8A-2E364E87E346}"/>
              </a:ext>
            </a:extLst>
          </p:cNvPr>
          <p:cNvSpPr txBox="1">
            <a:spLocks/>
          </p:cNvSpPr>
          <p:nvPr/>
        </p:nvSpPr>
        <p:spPr>
          <a:xfrm>
            <a:off x="839925" y="1747587"/>
            <a:ext cx="9526587" cy="9286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accent2"/>
                </a:solidFill>
                <a:latin typeface="Soleil Lt" panose="02000503000000020003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add optional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5F4FE-529C-9A7D-4EE9-3441FE67D758}"/>
              </a:ext>
            </a:extLst>
          </p:cNvPr>
          <p:cNvSpPr txBox="1"/>
          <p:nvPr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0" i="0" smtClean="0">
                <a:solidFill>
                  <a:schemeClr val="accent2"/>
                </a:solidFill>
                <a:effectLst/>
                <a:latin typeface="Soleil Bk" panose="02000503000000020004" pitchFamily="2" charset="77"/>
              </a:rPr>
              <a:t>18</a:t>
            </a:fld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 | #</a:t>
            </a:r>
            <a:r>
              <a:rPr lang="en-US" sz="1300" b="0" i="0" dirty="0" err="1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ascendspace</a:t>
            </a:r>
            <a:r>
              <a:rPr lang="en-US" sz="1300" b="0" i="0" dirty="0">
                <a:solidFill>
                  <a:schemeClr val="bg1"/>
                </a:solidFill>
                <a:effectLst/>
                <a:latin typeface="Soleil Bk" panose="02000503000000020004" pitchFamily="2" charset="77"/>
              </a:rPr>
              <a:t> </a:t>
            </a:r>
            <a:endParaRPr lang="en-US" sz="1300" b="0" i="0" dirty="0">
              <a:solidFill>
                <a:schemeClr val="bg1"/>
              </a:solidFill>
              <a:latin typeface="Soleil Bk" panose="020005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3870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AB1FF4-5408-A812-B164-59413ECB755A}"/>
              </a:ext>
            </a:extLst>
          </p:cNvPr>
          <p:cNvSpPr txBox="1">
            <a:spLocks/>
          </p:cNvSpPr>
          <p:nvPr/>
        </p:nvSpPr>
        <p:spPr>
          <a:xfrm>
            <a:off x="501722" y="644074"/>
            <a:ext cx="10451065" cy="857689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Soleil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5400" dirty="0"/>
              <a:t>Content Slides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2B5181E-02DD-69DF-C929-B6E0E4BFA89F}"/>
              </a:ext>
            </a:extLst>
          </p:cNvPr>
          <p:cNvSpPr txBox="1">
            <a:spLocks/>
          </p:cNvSpPr>
          <p:nvPr/>
        </p:nvSpPr>
        <p:spPr>
          <a:xfrm>
            <a:off x="501722" y="2152159"/>
            <a:ext cx="10658415" cy="37350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  <a:t>These are your main content slides. </a:t>
            </a:r>
            <a:b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</a:br>
            <a:endParaRPr lang="en-US" dirty="0">
              <a:solidFill>
                <a:schemeClr val="bg1"/>
              </a:solidFill>
              <a:latin typeface="Soleil Lt" panose="02000503000000020003" pitchFamily="2" charset="77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  <a:t>A variety of layouts have been provided for you to choose from depending on how you are presenting your text.</a:t>
            </a:r>
            <a:b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</a:br>
            <a:endParaRPr lang="en-US" dirty="0">
              <a:solidFill>
                <a:schemeClr val="bg1"/>
              </a:solidFill>
              <a:latin typeface="Soleil Lt" panose="02000503000000020003" pitchFamily="2" charset="77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  <a:t>Feel free to use as many of these slides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7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CD915-0F76-5630-15CA-56185D0728EF}"/>
              </a:ext>
            </a:extLst>
          </p:cNvPr>
          <p:cNvSpPr txBox="1"/>
          <p:nvPr/>
        </p:nvSpPr>
        <p:spPr>
          <a:xfrm>
            <a:off x="227436" y="6257082"/>
            <a:ext cx="101248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00529B"/>
              </a:buClr>
              <a:buNone/>
            </a:pPr>
            <a:r>
              <a:rPr lang="en-US" sz="1100" dirty="0">
                <a:solidFill>
                  <a:schemeClr val="bg2"/>
                </a:solidFill>
                <a:latin typeface="Soleil Lt" panose="02000503000000020003" pitchFamily="2" charset="77"/>
              </a:rPr>
              <a:t>Copyright © [enter your name / company name here].  Published by the American Institute of Aeronautics and Astronautics, Inc.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3042330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A3271-9546-868B-9F8E-69832FE9C4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Soleil Sb" panose="02000503030000020004" pitchFamily="2" charset="77"/>
              </a:rPr>
              <a:t>Formatting guidelines and tips:</a:t>
            </a:r>
          </a:p>
          <a:p>
            <a:r>
              <a:rPr lang="en-US" dirty="0"/>
              <a:t>Landscape orientation</a:t>
            </a:r>
          </a:p>
          <a:p>
            <a:pPr lvl="1"/>
            <a:r>
              <a:rPr lang="en-US" dirty="0"/>
              <a:t>16:9 ratio</a:t>
            </a:r>
          </a:p>
          <a:p>
            <a:r>
              <a:rPr lang="en-US" dirty="0"/>
              <a:t>Font</a:t>
            </a:r>
          </a:p>
          <a:p>
            <a:pPr lvl="1"/>
            <a:r>
              <a:rPr lang="en-US" dirty="0"/>
              <a:t>Font family: Sans serif (Arial, Helvetica, Tahoma)</a:t>
            </a:r>
          </a:p>
          <a:p>
            <a:pPr lvl="1"/>
            <a:r>
              <a:rPr lang="en-US" dirty="0"/>
              <a:t>Font size: 24-40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/>
              <a:t>Highlight main points – minimal information</a:t>
            </a:r>
          </a:p>
          <a:p>
            <a:r>
              <a:rPr lang="en-US" dirty="0"/>
              <a:t>No advertising / self-promotion</a:t>
            </a:r>
          </a:p>
          <a:p>
            <a:r>
              <a:rPr lang="en-US" dirty="0"/>
              <a:t>Can your slides easily be read from 15 meters away?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4C1300-ACFC-685F-397B-06022ADFF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1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FEDC08-CF64-9D28-9B70-923D369AC2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E72CBF-CF81-E3EA-E3F3-D9B27E96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</a:t>
            </a:r>
          </a:p>
        </p:txBody>
      </p:sp>
    </p:spTree>
    <p:extLst>
      <p:ext uri="{BB962C8B-B14F-4D97-AF65-F5344CB8AC3E}">
        <p14:creationId xmlns:p14="http://schemas.microsoft.com/office/powerpoint/2010/main" val="2059619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5FF33-0A91-69F5-E3F2-AF75C934E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C8311-6BF2-8796-D176-22A7F1FA8C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C9F21-DD18-E389-7259-6B5AC3CE5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99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31F86E0-BD32-9AD7-7EBA-1480F5A206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E5F7A8-B74B-B497-7067-07817BFA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with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E53A39-B0D2-C9E7-EB6E-2EDC8FB2EF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67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0BE2DF-5281-D9C7-B758-1EDDD929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with chart or graph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7DEEB6-0AED-10D1-A27E-2CCB4AAC6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Placeholder 3">
            <a:extLst>
              <a:ext uri="{FF2B5EF4-FFF2-40B4-BE49-F238E27FC236}">
                <a16:creationId xmlns:a16="http://schemas.microsoft.com/office/drawing/2014/main" id="{050B666D-A3D4-AE81-CAD7-C0F6098FE0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042653"/>
              </p:ext>
            </p:extLst>
          </p:nvPr>
        </p:nvGraphicFramePr>
        <p:xfrm>
          <a:off x="7237412" y="1437516"/>
          <a:ext cx="4535487" cy="467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4622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AB1FF4-5408-A812-B164-59413ECB755A}"/>
              </a:ext>
            </a:extLst>
          </p:cNvPr>
          <p:cNvSpPr txBox="1">
            <a:spLocks/>
          </p:cNvSpPr>
          <p:nvPr/>
        </p:nvSpPr>
        <p:spPr>
          <a:xfrm>
            <a:off x="501722" y="644074"/>
            <a:ext cx="10451065" cy="857689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Soleil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5400" dirty="0"/>
              <a:t>End Slide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2B5181E-02DD-69DF-C929-B6E0E4BFA89F}"/>
              </a:ext>
            </a:extLst>
          </p:cNvPr>
          <p:cNvSpPr txBox="1">
            <a:spLocks/>
          </p:cNvSpPr>
          <p:nvPr/>
        </p:nvSpPr>
        <p:spPr>
          <a:xfrm>
            <a:off x="501722" y="2152159"/>
            <a:ext cx="10658415" cy="37350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  <a:t>This is the last slide of your </a:t>
            </a:r>
            <a:r>
              <a:rPr lang="en-US">
                <a:solidFill>
                  <a:schemeClr val="bg1"/>
                </a:solidFill>
                <a:latin typeface="Soleil Lt" panose="02000503000000020003" pitchFamily="2" charset="77"/>
              </a:rPr>
              <a:t>presentation.</a:t>
            </a:r>
            <a:br>
              <a:rPr lang="en-US">
                <a:solidFill>
                  <a:schemeClr val="bg1"/>
                </a:solidFill>
                <a:latin typeface="Soleil Lt" panose="02000503000000020003" pitchFamily="2" charset="77"/>
              </a:rPr>
            </a:br>
            <a:endParaRPr lang="en-US" dirty="0">
              <a:solidFill>
                <a:schemeClr val="bg1"/>
              </a:solidFill>
              <a:latin typeface="Soleil Lt" panose="02000503000000020003" pitchFamily="2" charset="77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  <a:t>Please select one of the designs and delete the remaining options.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4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083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909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170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33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CD915-0F76-5630-15CA-56185D0728EF}"/>
              </a:ext>
            </a:extLst>
          </p:cNvPr>
          <p:cNvSpPr txBox="1"/>
          <p:nvPr/>
        </p:nvSpPr>
        <p:spPr>
          <a:xfrm>
            <a:off x="227436" y="6257082"/>
            <a:ext cx="101248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00529B"/>
              </a:buClr>
              <a:buNone/>
            </a:pPr>
            <a:r>
              <a:rPr lang="en-US" sz="1100" dirty="0">
                <a:solidFill>
                  <a:schemeClr val="bg2"/>
                </a:solidFill>
                <a:latin typeface="Soleil Lt" panose="02000503000000020003" pitchFamily="2" charset="77"/>
              </a:rPr>
              <a:t>Copyright © [enter your name / company name here].  Published by the American Institute of Aeronautics and Astronautics, Inc.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96423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CD915-0F76-5630-15CA-56185D0728EF}"/>
              </a:ext>
            </a:extLst>
          </p:cNvPr>
          <p:cNvSpPr txBox="1"/>
          <p:nvPr/>
        </p:nvSpPr>
        <p:spPr>
          <a:xfrm>
            <a:off x="227436" y="6257082"/>
            <a:ext cx="101248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00529B"/>
              </a:buClr>
              <a:buNone/>
            </a:pPr>
            <a:r>
              <a:rPr lang="en-US" sz="1100" dirty="0">
                <a:solidFill>
                  <a:schemeClr val="bg2"/>
                </a:solidFill>
                <a:latin typeface="Soleil Lt" panose="02000503000000020003" pitchFamily="2" charset="77"/>
              </a:rPr>
              <a:t>Copyright © [enter your name / company name here].  Published by the American Institute of Aeronautics and Astronautics, Inc.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324725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CD915-0F76-5630-15CA-56185D0728EF}"/>
              </a:ext>
            </a:extLst>
          </p:cNvPr>
          <p:cNvSpPr txBox="1"/>
          <p:nvPr/>
        </p:nvSpPr>
        <p:spPr>
          <a:xfrm>
            <a:off x="227436" y="6257082"/>
            <a:ext cx="101248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00529B"/>
              </a:buClr>
              <a:buNone/>
            </a:pPr>
            <a:r>
              <a:rPr lang="en-US" sz="1100" dirty="0">
                <a:solidFill>
                  <a:schemeClr val="bg2"/>
                </a:solidFill>
                <a:latin typeface="Soleil Lt" panose="02000503000000020003" pitchFamily="2" charset="77"/>
              </a:rPr>
              <a:t>Copyright © [enter your name / company name here].  Published by the American Institute of Aeronautics and Astronautics, Inc.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51514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209FD-7EA7-90D9-5AF8-2020EDDD7EE6}"/>
              </a:ext>
            </a:extLst>
          </p:cNvPr>
          <p:cNvSpPr txBox="1"/>
          <p:nvPr/>
        </p:nvSpPr>
        <p:spPr>
          <a:xfrm>
            <a:off x="227436" y="6257082"/>
            <a:ext cx="101248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00529B"/>
              </a:buClr>
              <a:buNone/>
            </a:pPr>
            <a:r>
              <a:rPr lang="en-US" sz="1100" dirty="0">
                <a:solidFill>
                  <a:schemeClr val="bg2"/>
                </a:solidFill>
                <a:latin typeface="Soleil Lt" panose="02000503000000020003" pitchFamily="2" charset="77"/>
              </a:rPr>
              <a:t>Copyright © [enter your name / company name here].  Published by the American Institute of Aeronautics and Astronautics, Inc.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381133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209FD-7EA7-90D9-5AF8-2020EDDD7EE6}"/>
              </a:ext>
            </a:extLst>
          </p:cNvPr>
          <p:cNvSpPr txBox="1"/>
          <p:nvPr/>
        </p:nvSpPr>
        <p:spPr>
          <a:xfrm>
            <a:off x="227436" y="6257082"/>
            <a:ext cx="101248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00529B"/>
              </a:buClr>
              <a:buNone/>
            </a:pPr>
            <a:r>
              <a:rPr lang="en-US" sz="1100" dirty="0">
                <a:solidFill>
                  <a:schemeClr val="bg2"/>
                </a:solidFill>
                <a:latin typeface="Soleil Lt" panose="02000503000000020003" pitchFamily="2" charset="77"/>
              </a:rPr>
              <a:t>Copyright © [enter your name / company name here].  Published by the American Institute of Aeronautics and Astronautics, Inc.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416478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AB1FF4-5408-A812-B164-59413ECB755A}"/>
              </a:ext>
            </a:extLst>
          </p:cNvPr>
          <p:cNvSpPr txBox="1">
            <a:spLocks/>
          </p:cNvSpPr>
          <p:nvPr/>
        </p:nvSpPr>
        <p:spPr>
          <a:xfrm>
            <a:off x="501722" y="644074"/>
            <a:ext cx="10451065" cy="857689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Soleil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5400" dirty="0"/>
              <a:t>Title Slide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2B5181E-02DD-69DF-C929-B6E0E4BFA89F}"/>
              </a:ext>
            </a:extLst>
          </p:cNvPr>
          <p:cNvSpPr txBox="1">
            <a:spLocks/>
          </p:cNvSpPr>
          <p:nvPr/>
        </p:nvSpPr>
        <p:spPr>
          <a:xfrm>
            <a:off x="501722" y="2152159"/>
            <a:ext cx="10658415" cy="37350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  <a:t>This is the slide that will appear as you being your presentation.</a:t>
            </a:r>
            <a:b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</a:br>
            <a:endParaRPr lang="en-US" dirty="0">
              <a:solidFill>
                <a:schemeClr val="bg1"/>
              </a:solidFill>
              <a:latin typeface="Soleil Lt" panose="02000503000000020003" pitchFamily="2" charset="77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  <a:t>Please select one of the designs available from this section and delete the remaining options.</a:t>
            </a:r>
            <a:b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</a:br>
            <a:endParaRPr lang="en-US" dirty="0">
              <a:solidFill>
                <a:schemeClr val="bg1"/>
              </a:solidFill>
              <a:latin typeface="Soleil Lt" panose="02000503000000020003" pitchFamily="2" charset="77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  <a:t>Fill in all applicable information.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2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202A1A-B330-B843-D2E1-FC87ED1A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>
            <a:lvl1pPr algn="l">
              <a:defRPr sz="60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388EB637-3D5B-6333-9FF6-53F40974A548}"/>
              </a:ext>
            </a:extLst>
          </p:cNvPr>
          <p:cNvSpPr txBox="1">
            <a:spLocks/>
          </p:cNvSpPr>
          <p:nvPr/>
        </p:nvSpPr>
        <p:spPr>
          <a:xfrm>
            <a:off x="839925" y="587632"/>
            <a:ext cx="10450927" cy="3088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spc="100" baseline="0">
                <a:solidFill>
                  <a:schemeClr val="accent2"/>
                </a:solidFill>
                <a:latin typeface="Soleil" panose="02000503030000020004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24 OCTOBER 2023 (update date as needed)</a:t>
            </a:r>
            <a:endParaRPr lang="en-US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B350AE8-6821-1BE1-E564-9063951FB075}"/>
              </a:ext>
            </a:extLst>
          </p:cNvPr>
          <p:cNvSpPr txBox="1">
            <a:spLocks/>
          </p:cNvSpPr>
          <p:nvPr/>
        </p:nvSpPr>
        <p:spPr>
          <a:xfrm>
            <a:off x="839925" y="1864061"/>
            <a:ext cx="10450512" cy="10017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Soleil Lt" panose="02000503000000020003" pitchFamily="2" charset="77"/>
              </a:rPr>
              <a:t>Optional Subtitle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E8A5845-A01D-AFBF-3FE0-A75C394B21E8}"/>
              </a:ext>
            </a:extLst>
          </p:cNvPr>
          <p:cNvSpPr txBox="1">
            <a:spLocks/>
          </p:cNvSpPr>
          <p:nvPr/>
        </p:nvSpPr>
        <p:spPr>
          <a:xfrm>
            <a:off x="839925" y="4612229"/>
            <a:ext cx="10450512" cy="29662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kern="1200" spc="100" baseline="0">
                <a:solidFill>
                  <a:schemeClr val="bg2"/>
                </a:solidFill>
                <a:latin typeface="Soleil" panose="02000503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AUTHOR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798E80B-F160-1750-7298-301F3B0B0DA8}"/>
              </a:ext>
            </a:extLst>
          </p:cNvPr>
          <p:cNvSpPr txBox="1">
            <a:spLocks/>
          </p:cNvSpPr>
          <p:nvPr/>
        </p:nvSpPr>
        <p:spPr>
          <a:xfrm>
            <a:off x="839925" y="5008823"/>
            <a:ext cx="10450512" cy="72215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spc="0" baseline="0">
                <a:solidFill>
                  <a:schemeClr val="bg2"/>
                </a:solidFill>
                <a:latin typeface="Soleil Lt" panose="0200050300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Author Title</a:t>
            </a:r>
          </a:p>
          <a:p>
            <a:r>
              <a:rPr lang="en-US"/>
              <a:t>Company / Organization</a:t>
            </a:r>
          </a:p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ED09E-795E-E7F8-37C5-6607776AA5C2}"/>
              </a:ext>
            </a:extLst>
          </p:cNvPr>
          <p:cNvSpPr txBox="1"/>
          <p:nvPr/>
        </p:nvSpPr>
        <p:spPr>
          <a:xfrm>
            <a:off x="804380" y="6292140"/>
            <a:ext cx="101248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00529B"/>
              </a:buClr>
              <a:buNone/>
            </a:pPr>
            <a:r>
              <a:rPr lang="en-US" sz="1000" dirty="0">
                <a:solidFill>
                  <a:schemeClr val="bg2"/>
                </a:solidFill>
                <a:latin typeface="Soleil Lt" panose="02000503000000020003" pitchFamily="2" charset="77"/>
              </a:rPr>
              <a:t>Copyright © [enter your name / company name here].  Published by the American Institute of Aeronautics and Astronautics, Inc.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110959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END">
      <a:dk1>
        <a:srgbClr val="2F2649"/>
      </a:dk1>
      <a:lt1>
        <a:srgbClr val="FFFFFF"/>
      </a:lt1>
      <a:dk2>
        <a:srgbClr val="000000"/>
      </a:dk2>
      <a:lt2>
        <a:srgbClr val="E7E6E6"/>
      </a:lt2>
      <a:accent1>
        <a:srgbClr val="8F346E"/>
      </a:accent1>
      <a:accent2>
        <a:srgbClr val="FCAD47"/>
      </a:accent2>
      <a:accent3>
        <a:srgbClr val="2F2649"/>
      </a:accent3>
      <a:accent4>
        <a:srgbClr val="8F346E"/>
      </a:accent4>
      <a:accent5>
        <a:srgbClr val="FCAD47"/>
      </a:accent5>
      <a:accent6>
        <a:srgbClr val="2F2649"/>
      </a:accent6>
      <a:hlink>
        <a:srgbClr val="8F346E"/>
      </a:hlink>
      <a:folHlink>
        <a:srgbClr val="8F346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614</Words>
  <Application>Microsoft Macintosh PowerPoint</Application>
  <PresentationFormat>Widescreen</PresentationFormat>
  <Paragraphs>77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Soleil</vt:lpstr>
      <vt:lpstr>Soleil Bk</vt:lpstr>
      <vt:lpstr>Soleil Lt</vt:lpstr>
      <vt:lpstr>Soleil Sb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Title</vt:lpstr>
      <vt:lpstr>Presentation Title</vt:lpstr>
      <vt:lpstr>Presentation Title</vt:lpstr>
      <vt:lpstr>PowerPoint Presentation</vt:lpstr>
      <vt:lpstr>Section Title</vt:lpstr>
      <vt:lpstr>Section Title</vt:lpstr>
      <vt:lpstr>Section Title</vt:lpstr>
      <vt:lpstr>Quote or Section Header</vt:lpstr>
      <vt:lpstr>PowerPoint Presentation</vt:lpstr>
      <vt:lpstr>PowerPoint Presentation</vt:lpstr>
      <vt:lpstr>PowerPoint Presentation</vt:lpstr>
      <vt:lpstr>PowerPoint Presentation</vt:lpstr>
      <vt:lpstr>One column</vt:lpstr>
      <vt:lpstr>Two column</vt:lpstr>
      <vt:lpstr>Text with image</vt:lpstr>
      <vt:lpstr>Text with chart or graph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Balkon</dc:creator>
  <cp:lastModifiedBy>Craig Day</cp:lastModifiedBy>
  <cp:revision>35</cp:revision>
  <dcterms:created xsi:type="dcterms:W3CDTF">2022-03-16T19:20:00Z</dcterms:created>
  <dcterms:modified xsi:type="dcterms:W3CDTF">2024-05-15T12:19:19Z</dcterms:modified>
</cp:coreProperties>
</file>