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66" r:id="rId3"/>
    <p:sldId id="268" r:id="rId4"/>
    <p:sldId id="273" r:id="rId5"/>
    <p:sldId id="274" r:id="rId6"/>
    <p:sldId id="260" r:id="rId7"/>
    <p:sldId id="287" r:id="rId8"/>
    <p:sldId id="286" r:id="rId9"/>
    <p:sldId id="261" r:id="rId10"/>
    <p:sldId id="289" r:id="rId11"/>
    <p:sldId id="280" r:id="rId12"/>
    <p:sldId id="290" r:id="rId13"/>
    <p:sldId id="288" r:id="rId14"/>
    <p:sldId id="291" r:id="rId15"/>
    <p:sldId id="275" r:id="rId16"/>
    <p:sldId id="279" r:id="rId17"/>
    <p:sldId id="263" r:id="rId18"/>
    <p:sldId id="281" r:id="rId19"/>
    <p:sldId id="282" r:id="rId20"/>
    <p:sldId id="283" r:id="rId21"/>
    <p:sldId id="284" r:id="rId22"/>
    <p:sldId id="285" r:id="rId23"/>
    <p:sldId id="264" r:id="rId24"/>
    <p:sldId id="276" r:id="rId25"/>
    <p:sldId id="27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-Title Slide Options" id="{E0BD998B-8A6E-2E46-BE97-EC3D49EEB378}">
          <p14:sldIdLst>
            <p14:sldId id="257"/>
            <p14:sldId id="266"/>
            <p14:sldId id="268"/>
            <p14:sldId id="273"/>
          </p14:sldIdLst>
        </p14:section>
        <p14:section name="Title Slides" id="{E77D75F1-8F09-3D4B-AB97-C64799B7D691}">
          <p14:sldIdLst>
            <p14:sldId id="274"/>
            <p14:sldId id="260"/>
            <p14:sldId id="287"/>
          </p14:sldIdLst>
        </p14:section>
        <p14:section name="Section / Quote Slides" id="{76882B19-5B12-D44C-8D09-57D88A5818BC}">
          <p14:sldIdLst>
            <p14:sldId id="286"/>
            <p14:sldId id="261"/>
            <p14:sldId id="289"/>
            <p14:sldId id="280"/>
            <p14:sldId id="290"/>
            <p14:sldId id="288"/>
            <p14:sldId id="291"/>
          </p14:sldIdLst>
        </p14:section>
        <p14:section name="Content Slides" id="{EE66AE5D-70CF-A241-A98B-02F1A658794C}">
          <p14:sldIdLst>
            <p14:sldId id="275"/>
            <p14:sldId id="279"/>
            <p14:sldId id="263"/>
            <p14:sldId id="281"/>
            <p14:sldId id="282"/>
            <p14:sldId id="283"/>
            <p14:sldId id="284"/>
            <p14:sldId id="285"/>
          </p14:sldIdLst>
        </p14:section>
        <p14:section name="End Slide" id="{418AB67D-6688-7F4B-8650-FECC7BDF8B87}">
          <p14:sldIdLst>
            <p14:sldId id="264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89"/>
    <p:restoredTop sz="94830"/>
  </p:normalViewPr>
  <p:slideViewPr>
    <p:cSldViewPr snapToGrid="0" snapToObjects="1">
      <p:cViewPr varScale="1">
        <p:scale>
          <a:sx n="117" d="100"/>
          <a:sy n="117" d="100"/>
        </p:scale>
        <p:origin x="12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B3-FC4A-AC1B-C167065F38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B3-FC4A-AC1B-C167065F38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B3-FC4A-AC1B-C167065F38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2592911"/>
        <c:axId val="824510175"/>
      </c:barChart>
      <c:catAx>
        <c:axId val="1302592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4510175"/>
        <c:crosses val="autoZero"/>
        <c:auto val="1"/>
        <c:lblAlgn val="ctr"/>
        <c:lblOffset val="100"/>
        <c:noMultiLvlLbl val="0"/>
      </c:catAx>
      <c:valAx>
        <c:axId val="824510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2592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814C6-6C91-4D49-A0DE-A98B18E79502}" type="datetimeFigureOut">
              <a:rPr lang="en-US" smtClean="0"/>
              <a:t>7/31/23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6B997-D9DC-4941-845C-FC27766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6B997-D9DC-4941-845C-FC277666AF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5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A5FB7762-87FB-78C2-384E-5051DE7A7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4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00440E-B717-AFC4-EEB9-DD724A2382A6}"/>
              </a:ext>
            </a:extLst>
          </p:cNvPr>
          <p:cNvGrpSpPr/>
          <p:nvPr userDrawn="1"/>
        </p:nvGrpSpPr>
        <p:grpSpPr>
          <a:xfrm>
            <a:off x="2677445" y="2485568"/>
            <a:ext cx="6837110" cy="1688083"/>
            <a:chOff x="2677445" y="2039091"/>
            <a:chExt cx="6837110" cy="1688083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D84E2B01-ADF3-4C3C-9DD7-6B140B13A11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23-25 OCTOBER 2023 | LAS VEGAS, NV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D2F7CC-1ECD-6A34-357C-5886596226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20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44D951-7E24-C2CE-8E3D-0A46E1C1F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3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17C38-700F-3C4F-ABFA-56278656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5980"/>
            <a:ext cx="7077578" cy="4750420"/>
          </a:xfrm>
        </p:spPr>
        <p:txBody>
          <a:bodyPr anchor="ctr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99E2D5-C90F-A55A-999E-8804A6A0D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3103"/>
          <a:stretch/>
        </p:blipFill>
        <p:spPr>
          <a:xfrm>
            <a:off x="0" y="-6351"/>
            <a:ext cx="467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0DBF03-A4FB-4F46-AD77-5A383DE1D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351"/>
            <a:ext cx="12192000" cy="6851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17C38-700F-3C4F-ABFA-56278656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5980"/>
            <a:ext cx="7077578" cy="4750420"/>
          </a:xfrm>
        </p:spPr>
        <p:txBody>
          <a:bodyPr anchor="ctr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175B16-899B-3F69-5DCB-396929340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3103"/>
          <a:stretch/>
        </p:blipFill>
        <p:spPr>
          <a:xfrm>
            <a:off x="0" y="-6351"/>
            <a:ext cx="467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90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0DBF03-A4FB-4F46-AD77-5A383DE1D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351"/>
            <a:ext cx="12192000" cy="68516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6363-CB1B-2C33-0977-EC4FF1417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3103"/>
          <a:stretch/>
        </p:blipFill>
        <p:spPr>
          <a:xfrm>
            <a:off x="0" y="-6351"/>
            <a:ext cx="467692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1B856C-C65F-F098-8626-6D160EBF91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925" y="944699"/>
            <a:ext cx="10451065" cy="857689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7052E5F-5B2C-F2ED-5BBD-DB30CBD4F97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925" y="587632"/>
            <a:ext cx="10450927" cy="308856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chemeClr val="accent2"/>
                </a:solidFill>
                <a:latin typeface="Soleil" panose="02000503030000020004" pitchFamily="2" charset="77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 dirty="0"/>
              <a:t>24 OCTOBER 2023 (update date as needed)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EFDF0A14-EC19-8932-C7FA-AB0C74B5E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925" y="1864061"/>
            <a:ext cx="10450512" cy="10017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Optional Subtitle</a:t>
            </a:r>
          </a:p>
          <a:p>
            <a:pPr lvl="0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FE52F23-6672-6744-5D01-74AC4A5D6C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925" y="4612229"/>
            <a:ext cx="10450512" cy="29662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Soleil" panose="02000503030000020004" pitchFamily="2" charset="77"/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9AE0D6-0E47-3726-89E4-BCA68D7A99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925" y="5008823"/>
            <a:ext cx="10450512" cy="7221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spc="0" baseline="0">
                <a:solidFill>
                  <a:schemeClr val="bg2"/>
                </a:solidFill>
                <a:latin typeface="Soleil Lt" panose="02000503000000020003" pitchFamily="2" charset="77"/>
              </a:defRPr>
            </a:lvl1pPr>
          </a:lstStyle>
          <a:p>
            <a:pPr lvl="0"/>
            <a:r>
              <a:rPr lang="en-US"/>
              <a:t>Author Title</a:t>
            </a:r>
          </a:p>
          <a:p>
            <a:pPr lvl="0"/>
            <a:r>
              <a:rPr lang="en-US"/>
              <a:t>Company / Organization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03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0DBF03-A4FB-4F46-AD77-5A383DE1D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351"/>
            <a:ext cx="12192000" cy="68516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175B16-899B-3F69-5DCB-396929340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3103"/>
          <a:stretch/>
        </p:blipFill>
        <p:spPr>
          <a:xfrm>
            <a:off x="0" y="-6351"/>
            <a:ext cx="467692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96A1D2-3DD8-FA24-486D-ED2F2EB4F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7" y="735980"/>
            <a:ext cx="9526725" cy="857689"/>
          </a:xfrm>
        </p:spPr>
        <p:txBody>
          <a:bodyPr anchor="t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/>
              <a:t>Quote or Section Header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5D439DB0-44F5-73BE-E8A0-922582E09DE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9925" y="1747587"/>
            <a:ext cx="9526587" cy="928687"/>
          </a:xfrm>
        </p:spPr>
        <p:txBody>
          <a:bodyPr/>
          <a:lstStyle>
            <a:lvl1pPr marL="0" indent="0">
              <a:buNone/>
              <a:defRPr b="0" i="0">
                <a:solidFill>
                  <a:schemeClr val="accent2"/>
                </a:solidFill>
                <a:latin typeface="Soleil Lt" panose="02000503000000020003" pitchFamily="2" charset="77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/>
              <a:t>Click to add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2268374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ar, outdoor object, night sky, comet&#10;&#10;Description automatically generated">
            <a:extLst>
              <a:ext uri="{FF2B5EF4-FFF2-40B4-BE49-F238E27FC236}">
                <a16:creationId xmlns:a16="http://schemas.microsoft.com/office/drawing/2014/main" id="{00514E61-707F-EDC7-7911-17501C7E6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3500"/>
          <a:stretch/>
        </p:blipFill>
        <p:spPr>
          <a:xfrm>
            <a:off x="0" y="6263638"/>
            <a:ext cx="12192000" cy="5943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BFF9C3-0855-EF41-A5C7-2D9379DBF6CE}"/>
              </a:ext>
            </a:extLst>
          </p:cNvPr>
          <p:cNvSpPr/>
          <p:nvPr userDrawn="1"/>
        </p:nvSpPr>
        <p:spPr>
          <a:xfrm>
            <a:off x="374185" y="693776"/>
            <a:ext cx="6229815" cy="210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C54AD-75FD-9142-AF47-8B58AC35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15" y="376277"/>
            <a:ext cx="11353026" cy="594360"/>
          </a:xfrm>
        </p:spPr>
        <p:txBody>
          <a:bodyPr lIns="0" rIns="0" bIns="0">
            <a:normAutofit/>
          </a:bodyPr>
          <a:lstStyle>
            <a:lvl1pPr>
              <a:defRPr sz="3600" b="0" i="0"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B0441-C6AE-0145-B41A-18133A47FD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405" y="6446972"/>
            <a:ext cx="1271937" cy="19915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C21ADCF-45F2-6144-A8A1-5AC5E0722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468" y="1711345"/>
            <a:ext cx="10508932" cy="3811588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0" i="0">
                <a:latin typeface="Soleil" panose="02000503030000020004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4E515-68FA-4D13-9E7E-FECD63B39BC2}"/>
              </a:ext>
            </a:extLst>
          </p:cNvPr>
          <p:cNvSpPr txBox="1"/>
          <p:nvPr userDrawn="1"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‹#›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6698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ark, night&#10;&#10;Description automatically generated">
            <a:extLst>
              <a:ext uri="{FF2B5EF4-FFF2-40B4-BE49-F238E27FC236}">
                <a16:creationId xmlns:a16="http://schemas.microsoft.com/office/drawing/2014/main" id="{FFEACDA3-6E8D-7506-D80B-837EF2D4F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17" t="25976" r="10349" b="68371"/>
          <a:stretch/>
        </p:blipFill>
        <p:spPr>
          <a:xfrm>
            <a:off x="3608" y="6263637"/>
            <a:ext cx="12188392" cy="5943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93AFC2-3085-3C44-BB26-7EFE45994353}"/>
              </a:ext>
            </a:extLst>
          </p:cNvPr>
          <p:cNvSpPr/>
          <p:nvPr userDrawn="1"/>
        </p:nvSpPr>
        <p:spPr>
          <a:xfrm>
            <a:off x="374185" y="693776"/>
            <a:ext cx="6229815" cy="210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C54AD-75FD-9142-AF47-8B58AC35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15" y="376277"/>
            <a:ext cx="11353026" cy="594360"/>
          </a:xfrm>
        </p:spPr>
        <p:txBody>
          <a:bodyPr lIns="0" rIns="0" bIns="0">
            <a:normAutofit/>
          </a:bodyPr>
          <a:lstStyle>
            <a:lvl1pPr>
              <a:defRPr sz="3600" b="0" i="0"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8BAF664-B270-1842-9D88-E8E77C621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468" y="1711345"/>
            <a:ext cx="10508932" cy="3811588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0" i="0">
                <a:latin typeface="Soleil" panose="02000503030000020004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EAC43-A724-4D0E-0FC0-868D235386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405" y="6446972"/>
            <a:ext cx="1271937" cy="199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CE96D1-62DD-A7A2-7B68-37D48C3750FA}"/>
              </a:ext>
            </a:extLst>
          </p:cNvPr>
          <p:cNvSpPr txBox="1"/>
          <p:nvPr userDrawn="1"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‹#›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47361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ar, outdoor object, night sky, comet&#10;&#10;Description automatically generated">
            <a:extLst>
              <a:ext uri="{FF2B5EF4-FFF2-40B4-BE49-F238E27FC236}">
                <a16:creationId xmlns:a16="http://schemas.microsoft.com/office/drawing/2014/main" id="{00514E61-707F-EDC7-7911-17501C7E6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3500"/>
          <a:stretch/>
        </p:blipFill>
        <p:spPr>
          <a:xfrm>
            <a:off x="0" y="6263638"/>
            <a:ext cx="12192000" cy="5943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BFF9C3-0855-EF41-A5C7-2D9379DBF6CE}"/>
              </a:ext>
            </a:extLst>
          </p:cNvPr>
          <p:cNvSpPr/>
          <p:nvPr userDrawn="1"/>
        </p:nvSpPr>
        <p:spPr>
          <a:xfrm>
            <a:off x="374185" y="693776"/>
            <a:ext cx="6229815" cy="210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C54AD-75FD-9142-AF47-8B58AC35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15" y="376277"/>
            <a:ext cx="11353026" cy="594360"/>
          </a:xfrm>
        </p:spPr>
        <p:txBody>
          <a:bodyPr lIns="0" rIns="0" bIns="0">
            <a:normAutofit/>
          </a:bodyPr>
          <a:lstStyle>
            <a:lvl1pPr>
              <a:defRPr sz="3600" b="0" i="0"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B0441-C6AE-0145-B41A-18133A47FD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405" y="6446972"/>
            <a:ext cx="1271937" cy="19915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C21ADCF-45F2-6144-A8A1-5AC5E0722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467" y="1711345"/>
            <a:ext cx="5563937" cy="3811588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0" i="0">
                <a:latin typeface="Soleil" panose="02000503030000020004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4E515-68FA-4D13-9E7E-FECD63B39BC2}"/>
              </a:ext>
            </a:extLst>
          </p:cNvPr>
          <p:cNvSpPr txBox="1"/>
          <p:nvPr userDrawn="1"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‹#›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9C1BBF-FD2E-B6B7-84F2-CE2AF07896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31855" y="1711341"/>
            <a:ext cx="4140678" cy="3811587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Click to 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2091957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ar, outdoor object, night sky, comet&#10;&#10;Description automatically generated">
            <a:extLst>
              <a:ext uri="{FF2B5EF4-FFF2-40B4-BE49-F238E27FC236}">
                <a16:creationId xmlns:a16="http://schemas.microsoft.com/office/drawing/2014/main" id="{00514E61-707F-EDC7-7911-17501C7E6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3500"/>
          <a:stretch/>
        </p:blipFill>
        <p:spPr>
          <a:xfrm>
            <a:off x="0" y="6263638"/>
            <a:ext cx="12192000" cy="5943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BFF9C3-0855-EF41-A5C7-2D9379DBF6CE}"/>
              </a:ext>
            </a:extLst>
          </p:cNvPr>
          <p:cNvSpPr/>
          <p:nvPr userDrawn="1"/>
        </p:nvSpPr>
        <p:spPr>
          <a:xfrm>
            <a:off x="374185" y="693776"/>
            <a:ext cx="6229815" cy="210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C54AD-75FD-9142-AF47-8B58AC35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15" y="376277"/>
            <a:ext cx="11353026" cy="594360"/>
          </a:xfrm>
        </p:spPr>
        <p:txBody>
          <a:bodyPr lIns="0" rIns="0" bIns="0">
            <a:normAutofit/>
          </a:bodyPr>
          <a:lstStyle>
            <a:lvl1pPr>
              <a:defRPr sz="3600" b="0" i="0"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B0441-C6AE-0145-B41A-18133A47FD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405" y="6446972"/>
            <a:ext cx="1271937" cy="19915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C21ADCF-45F2-6144-A8A1-5AC5E0722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467" y="1711345"/>
            <a:ext cx="5563937" cy="3811588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0" i="0">
                <a:latin typeface="Soleil" panose="02000503030000020004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4E515-68FA-4D13-9E7E-FECD63B39BC2}"/>
              </a:ext>
            </a:extLst>
          </p:cNvPr>
          <p:cNvSpPr txBox="1"/>
          <p:nvPr userDrawn="1"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‹#›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7FAD325F-CCA6-F96D-1E9A-9E44B6BE3C3B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7237563" y="1711341"/>
            <a:ext cx="4134970" cy="3811587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Click to insert a chart or graph</a:t>
            </a:r>
          </a:p>
        </p:txBody>
      </p:sp>
    </p:spTree>
    <p:extLst>
      <p:ext uri="{BB962C8B-B14F-4D97-AF65-F5344CB8AC3E}">
        <p14:creationId xmlns:p14="http://schemas.microsoft.com/office/powerpoint/2010/main" val="1523403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, night&#10;&#10;Description automatically generated">
            <a:extLst>
              <a:ext uri="{FF2B5EF4-FFF2-40B4-BE49-F238E27FC236}">
                <a16:creationId xmlns:a16="http://schemas.microsoft.com/office/drawing/2014/main" id="{06567BC1-B943-CB3B-1E29-7EAFCC0177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17" t="25031" r="10349" b="9747"/>
          <a:stretch/>
        </p:blipFill>
        <p:spPr>
          <a:xfrm>
            <a:off x="-66040" y="0"/>
            <a:ext cx="1225804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56D0AF-31C8-A344-B7EE-669C7920AC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892" y="1541540"/>
            <a:ext cx="4585329" cy="71795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4A3374A-329A-9941-8095-90FCCD0E8903}"/>
              </a:ext>
            </a:extLst>
          </p:cNvPr>
          <p:cNvSpPr txBox="1">
            <a:spLocks/>
          </p:cNvSpPr>
          <p:nvPr userDrawn="1"/>
        </p:nvSpPr>
        <p:spPr>
          <a:xfrm>
            <a:off x="1019317" y="2651780"/>
            <a:ext cx="4430507" cy="512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b="0" i="0" dirty="0" err="1">
                <a:solidFill>
                  <a:schemeClr val="accent2"/>
                </a:solidFill>
                <a:latin typeface="Soleil" panose="02000503030000020004" pitchFamily="2" charset="77"/>
              </a:rPr>
              <a:t>ascend.events</a:t>
            </a:r>
            <a:endParaRPr lang="en-US" sz="3200" b="0" i="0" dirty="0">
              <a:solidFill>
                <a:schemeClr val="accent2"/>
              </a:solidFill>
              <a:latin typeface="Soleil" panose="02000503030000020004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FD182F-C459-752F-C7DE-F69B5661A8E2}"/>
              </a:ext>
            </a:extLst>
          </p:cNvPr>
          <p:cNvSpPr/>
          <p:nvPr userDrawn="1"/>
        </p:nvSpPr>
        <p:spPr>
          <a:xfrm>
            <a:off x="1019317" y="2575559"/>
            <a:ext cx="4430507" cy="717953"/>
          </a:xfrm>
          <a:prstGeom prst="rect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7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65E50E-468A-870B-16A5-DE4630192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3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0C5B75-2D60-C01F-FA00-BC0A5151E7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3335" y="3207088"/>
            <a:ext cx="4585329" cy="71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0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A5FB7762-87FB-78C2-384E-5051DE7A7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4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00440E-B717-AFC4-EEB9-DD724A2382A6}"/>
              </a:ext>
            </a:extLst>
          </p:cNvPr>
          <p:cNvGrpSpPr/>
          <p:nvPr userDrawn="1"/>
        </p:nvGrpSpPr>
        <p:grpSpPr>
          <a:xfrm>
            <a:off x="2677445" y="2485568"/>
            <a:ext cx="6837110" cy="1688083"/>
            <a:chOff x="2677445" y="2039091"/>
            <a:chExt cx="6837110" cy="1688083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D84E2B01-ADF3-4C3C-9DD7-6B140B13A11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23-25 OCTOBER 2023 | LAS VEGAS, NV &amp; ONLINE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D2F7CC-1ECD-6A34-357C-5886596226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5832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65E50E-468A-870B-16A5-DE4630192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38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30964F-A1AA-EC0B-ED22-2DD6BCC70C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3"/>
          <a:stretch/>
        </p:blipFill>
        <p:spPr>
          <a:xfrm>
            <a:off x="-1" y="0"/>
            <a:ext cx="5673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0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65E50E-468A-870B-16A5-DE4630192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3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D6F903-77DD-185E-938C-4B2264EB89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25" t="911" b="4341"/>
          <a:stretch/>
        </p:blipFill>
        <p:spPr>
          <a:xfrm>
            <a:off x="69011" y="69011"/>
            <a:ext cx="9830039" cy="67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5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tar, outdoor object, night sky, comet&#10;&#10;Description automatically generated">
            <a:extLst>
              <a:ext uri="{FF2B5EF4-FFF2-40B4-BE49-F238E27FC236}">
                <a16:creationId xmlns:a16="http://schemas.microsoft.com/office/drawing/2014/main" id="{3062513D-DCD6-8067-DB9A-B013DB8C3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600" b="24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06DD3EE-F245-4A49-D7AB-FF52D06DB689}"/>
              </a:ext>
            </a:extLst>
          </p:cNvPr>
          <p:cNvGrpSpPr/>
          <p:nvPr userDrawn="1"/>
        </p:nvGrpSpPr>
        <p:grpSpPr>
          <a:xfrm>
            <a:off x="2677445" y="2582875"/>
            <a:ext cx="6837110" cy="1688083"/>
            <a:chOff x="2677445" y="2039091"/>
            <a:chExt cx="6837110" cy="1688083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69A46D3D-BB4A-5A97-A010-05ECEBEFD07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23-25 OCTOBER 2023 | LAS VEGAS, NV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8CDF75-D924-F84B-ABBA-283F74E1D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968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tar, outdoor object, night sky, comet&#10;&#10;Description automatically generated">
            <a:extLst>
              <a:ext uri="{FF2B5EF4-FFF2-40B4-BE49-F238E27FC236}">
                <a16:creationId xmlns:a16="http://schemas.microsoft.com/office/drawing/2014/main" id="{3062513D-DCD6-8067-DB9A-B013DB8C3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600" b="24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06DD3EE-F245-4A49-D7AB-FF52D06DB689}"/>
              </a:ext>
            </a:extLst>
          </p:cNvPr>
          <p:cNvGrpSpPr/>
          <p:nvPr userDrawn="1"/>
        </p:nvGrpSpPr>
        <p:grpSpPr>
          <a:xfrm>
            <a:off x="2677445" y="2582875"/>
            <a:ext cx="6837110" cy="1688083"/>
            <a:chOff x="2677445" y="2039091"/>
            <a:chExt cx="6837110" cy="1688083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69A46D3D-BB4A-5A97-A010-05ECEBEFD07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23-25 OCTOBER 2023 | LAS VEGAS, NV &amp; ONLINE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8CDF75-D924-F84B-ABBA-283F74E1D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550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 object, star, colorful&#10;&#10;Description automatically generated">
            <a:extLst>
              <a:ext uri="{FF2B5EF4-FFF2-40B4-BE49-F238E27FC236}">
                <a16:creationId xmlns:a16="http://schemas.microsoft.com/office/drawing/2014/main" id="{21360C1B-A5C2-26B3-250B-DAF0A37B9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00" b="17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DEE8FA-B42D-DD2F-2A4B-676C94DCC5F9}"/>
              </a:ext>
            </a:extLst>
          </p:cNvPr>
          <p:cNvGrpSpPr/>
          <p:nvPr userDrawn="1"/>
        </p:nvGrpSpPr>
        <p:grpSpPr>
          <a:xfrm>
            <a:off x="2677445" y="2582875"/>
            <a:ext cx="6837110" cy="1688083"/>
            <a:chOff x="2677445" y="2039091"/>
            <a:chExt cx="6837110" cy="168808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425D33D5-820D-083B-B482-4C332D01AA0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23-25 OCTOBER 2023 | LAS VEGAS, NV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FFD983-F9E8-A1E9-7B5F-4BE668A1D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882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 object, star, colorful&#10;&#10;Description automatically generated">
            <a:extLst>
              <a:ext uri="{FF2B5EF4-FFF2-40B4-BE49-F238E27FC236}">
                <a16:creationId xmlns:a16="http://schemas.microsoft.com/office/drawing/2014/main" id="{21360C1B-A5C2-26B3-250B-DAF0A37B9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00" b="17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DEE8FA-B42D-DD2F-2A4B-676C94DCC5F9}"/>
              </a:ext>
            </a:extLst>
          </p:cNvPr>
          <p:cNvGrpSpPr/>
          <p:nvPr userDrawn="1"/>
        </p:nvGrpSpPr>
        <p:grpSpPr>
          <a:xfrm>
            <a:off x="2677445" y="2582875"/>
            <a:ext cx="6837110" cy="1688083"/>
            <a:chOff x="2677445" y="2039091"/>
            <a:chExt cx="6837110" cy="168808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425D33D5-820D-083B-B482-4C332D01AA0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23-25 OCTOBER 2023 | LAS VEGAS, NV &amp; ONLINE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FFD983-F9E8-A1E9-7B5F-4BE668A1D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25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339ED0-A68B-C319-9996-2823A2782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63"/>
            <a:ext cx="12192000" cy="68538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DEE8FA-B42D-DD2F-2A4B-676C94DCC5F9}"/>
              </a:ext>
            </a:extLst>
          </p:cNvPr>
          <p:cNvGrpSpPr/>
          <p:nvPr userDrawn="1"/>
        </p:nvGrpSpPr>
        <p:grpSpPr>
          <a:xfrm>
            <a:off x="2677445" y="2582875"/>
            <a:ext cx="6837110" cy="1688083"/>
            <a:chOff x="2677445" y="2039091"/>
            <a:chExt cx="6837110" cy="168808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425D33D5-820D-083B-B482-4C332D01AA0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23-25 OCTOBER 2023 | LAS VEGAS, NV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FFD983-F9E8-A1E9-7B5F-4BE668A1D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600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339ED0-A68B-C319-9996-2823A2782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63"/>
            <a:ext cx="12192000" cy="68538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DEE8FA-B42D-DD2F-2A4B-676C94DCC5F9}"/>
              </a:ext>
            </a:extLst>
          </p:cNvPr>
          <p:cNvGrpSpPr/>
          <p:nvPr userDrawn="1"/>
        </p:nvGrpSpPr>
        <p:grpSpPr>
          <a:xfrm>
            <a:off x="2677445" y="2582875"/>
            <a:ext cx="6837110" cy="1688083"/>
            <a:chOff x="2677445" y="2039091"/>
            <a:chExt cx="6837110" cy="168808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425D33D5-820D-083B-B482-4C332D01AA0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23-25 OCTOBER 2023 | LAS VEGAS, NV &amp; ONLINE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FFD983-F9E8-A1E9-7B5F-4BE668A1D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0273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0DBF03-A4FB-4F46-AD77-5A383DE1D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351"/>
            <a:ext cx="12192000" cy="6851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17C38-700F-3C4F-ABFA-56278656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5980"/>
            <a:ext cx="7077578" cy="4750420"/>
          </a:xfrm>
        </p:spPr>
        <p:txBody>
          <a:bodyPr anchor="ctr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6363-CB1B-2C33-0977-EC4FF1417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3103"/>
          <a:stretch/>
        </p:blipFill>
        <p:spPr>
          <a:xfrm>
            <a:off x="0" y="-6351"/>
            <a:ext cx="467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6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61887-68EF-6B41-B2D8-E358E2FFF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F7CC-69C3-7844-9984-D56BEE2CB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49FDA-C34A-D64E-904F-D669DC5A7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6C42C-019A-424E-B1CA-C70374E31EF5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B76BF-9223-114F-B773-446D0D91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D06D4-A795-0345-A321-6D750FAD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7FB15-256A-4249-A231-6929D5ED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9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0" r:id="rId2"/>
    <p:sldLayoutId id="2147483667" r:id="rId3"/>
    <p:sldLayoutId id="2147483671" r:id="rId4"/>
    <p:sldLayoutId id="2147483668" r:id="rId5"/>
    <p:sldLayoutId id="2147483672" r:id="rId6"/>
    <p:sldLayoutId id="2147483669" r:id="rId7"/>
    <p:sldLayoutId id="2147483673" r:id="rId8"/>
    <p:sldLayoutId id="2147483662" r:id="rId9"/>
    <p:sldLayoutId id="2147483661" r:id="rId10"/>
    <p:sldLayoutId id="2147483656" r:id="rId11"/>
    <p:sldLayoutId id="2147483674" r:id="rId12"/>
    <p:sldLayoutId id="2147483675" r:id="rId13"/>
    <p:sldLayoutId id="2147483676" r:id="rId14"/>
    <p:sldLayoutId id="2147483660" r:id="rId15"/>
    <p:sldLayoutId id="2147483680" r:id="rId16"/>
    <p:sldLayoutId id="2147483681" r:id="rId17"/>
    <p:sldLayoutId id="2147483651" r:id="rId18"/>
    <p:sldLayoutId id="2147483677" r:id="rId19"/>
    <p:sldLayoutId id="2147483678" r:id="rId20"/>
    <p:sldLayoutId id="214748367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AA1A27-A8D6-C5BA-148C-9EF4277746F7}"/>
              </a:ext>
            </a:extLst>
          </p:cNvPr>
          <p:cNvSpPr txBox="1"/>
          <p:nvPr/>
        </p:nvSpPr>
        <p:spPr>
          <a:xfrm>
            <a:off x="227436" y="6257082"/>
            <a:ext cx="101248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Clr>
                <a:srgbClr val="00529B"/>
              </a:buClr>
              <a:buNone/>
            </a:pPr>
            <a:r>
              <a:rPr lang="en-US" sz="1100" dirty="0">
                <a:solidFill>
                  <a:schemeClr val="bg2"/>
                </a:solidFill>
                <a:latin typeface="Soleil Lt" panose="02000503000000020003" pitchFamily="2" charset="77"/>
              </a:rPr>
              <a:t>Copyright © [enter your name / company name here].  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192083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DEF14D-DCB5-1758-5DD5-124F42D4FC0F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10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F243FB-AA09-61B4-EE63-025BC39C3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467" y="2348956"/>
            <a:ext cx="10451065" cy="857689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algn="ctr"/>
            <a:r>
              <a:rPr lang="en-US" dirty="0"/>
              <a:t>Section 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006628F-4248-3E09-CBDF-04182B65FC97}"/>
              </a:ext>
            </a:extLst>
          </p:cNvPr>
          <p:cNvSpPr txBox="1">
            <a:spLocks/>
          </p:cNvSpPr>
          <p:nvPr/>
        </p:nvSpPr>
        <p:spPr>
          <a:xfrm>
            <a:off x="870467" y="3268318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  <a:latin typeface="Soleil Lt" panose="02000503000000020003" pitchFamily="2" charset="77"/>
              </a:rPr>
              <a:t>Optional Subtitle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182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4E4EEE-5972-B520-A473-503291EEE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467" y="2348956"/>
            <a:ext cx="10451065" cy="857689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algn="ctr"/>
            <a:r>
              <a:rPr lang="en-US" dirty="0"/>
              <a:t>Section 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970F2D1B-0CAD-9C67-711C-CF4AE9B643EA}"/>
              </a:ext>
            </a:extLst>
          </p:cNvPr>
          <p:cNvSpPr txBox="1">
            <a:spLocks/>
          </p:cNvSpPr>
          <p:nvPr/>
        </p:nvSpPr>
        <p:spPr>
          <a:xfrm>
            <a:off x="870467" y="3268318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  <a:latin typeface="Soleil Lt" panose="02000503000000020003" pitchFamily="2" charset="77"/>
              </a:rPr>
              <a:t>Optional Subtitle</a:t>
            </a:r>
          </a:p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BE4ED-77C3-ACD4-B019-5EC8E13BEE6C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11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6816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E0363D7-2CEE-E84B-A2C7-F8325BA9BFB1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12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3E5B2F-F23D-1695-B1D5-DB517390A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7" y="735980"/>
            <a:ext cx="9526725" cy="857689"/>
          </a:xfrm>
        </p:spPr>
        <p:txBody>
          <a:bodyPr anchor="t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/>
              <a:t>Quote or Section Header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C72DB23-E1D9-6FD9-41D1-6801F0F36FB1}"/>
              </a:ext>
            </a:extLst>
          </p:cNvPr>
          <p:cNvSpPr txBox="1">
            <a:spLocks/>
          </p:cNvSpPr>
          <p:nvPr/>
        </p:nvSpPr>
        <p:spPr>
          <a:xfrm>
            <a:off x="839925" y="1747587"/>
            <a:ext cx="9526587" cy="9286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accent2"/>
                </a:solidFill>
                <a:latin typeface="Soleil Lt" panose="0200050300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add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1990888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BE83-EA38-E128-255A-62D776C58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A610E-650E-EDF5-7096-516E3633DD4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E48120-6D8D-346D-7D63-E587CBC04DBB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13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6954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68EEE1-78D6-589D-1C19-F0EA0481DCB1}"/>
              </a:ext>
            </a:extLst>
          </p:cNvPr>
          <p:cNvSpPr txBox="1">
            <a:spLocks/>
          </p:cNvSpPr>
          <p:nvPr/>
        </p:nvSpPr>
        <p:spPr>
          <a:xfrm>
            <a:off x="839787" y="735980"/>
            <a:ext cx="9526725" cy="8576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Soleil" panose="02000503030000020004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Quote or Section Header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72AA0A-2B46-5CF4-5C8A-2E364E87E346}"/>
              </a:ext>
            </a:extLst>
          </p:cNvPr>
          <p:cNvSpPr txBox="1">
            <a:spLocks/>
          </p:cNvSpPr>
          <p:nvPr/>
        </p:nvSpPr>
        <p:spPr>
          <a:xfrm>
            <a:off x="839925" y="1747587"/>
            <a:ext cx="9526587" cy="9286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accent2"/>
                </a:solidFill>
                <a:latin typeface="Soleil Lt" panose="0200050300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add optional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5F4FE-529C-9A7D-4EE9-3441FE67D758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14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3870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976CE6-7C9C-AA86-4DF0-7C59B739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8FE6D-20D0-F665-1068-F2AC1DA0E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468" y="1616459"/>
            <a:ext cx="10508932" cy="3913078"/>
          </a:xfrm>
        </p:spPr>
        <p:txBody>
          <a:bodyPr>
            <a:noAutofit/>
          </a:bodyPr>
          <a:lstStyle/>
          <a:p>
            <a:pPr rtl="0"/>
            <a:r>
              <a:rPr lang="en-US" sz="2400" b="1" i="0" u="none" strike="noStrike" kern="1200" baseline="0" dirty="0">
                <a:solidFill>
                  <a:srgbClr val="2F2649"/>
                </a:solidFill>
                <a:latin typeface="Soleil Sb" panose="02000503030000020004"/>
              </a:rPr>
              <a:t>Formatting guidelines and tips:</a:t>
            </a:r>
          </a:p>
          <a:p>
            <a:pPr marL="342900" indent="-342900" rtl="0">
              <a:buSzPts val="2400"/>
              <a:buFont typeface="Wingdings" pitchFamily="2" charset="2"/>
              <a:buChar char="§"/>
            </a:pPr>
            <a:r>
              <a:rPr lang="en-US" sz="2400" b="0" i="0" u="none" strike="noStrike" kern="1200" baseline="0" dirty="0">
                <a:solidFill>
                  <a:srgbClr val="2F2649"/>
                </a:solidFill>
                <a:latin typeface="Soleil Lt" panose="02000503000000020003"/>
              </a:rPr>
              <a:t>Landscape orientation</a:t>
            </a:r>
          </a:p>
          <a:p>
            <a:pPr marL="342900" indent="-342900" rtl="0">
              <a:buSzPts val="2400"/>
              <a:buFont typeface="Wingdings" pitchFamily="2" charset="2"/>
              <a:buChar char="§"/>
            </a:pPr>
            <a:r>
              <a:rPr lang="en-US" sz="2400" b="0" i="0" u="none" strike="noStrike" kern="1200" baseline="0" dirty="0">
                <a:solidFill>
                  <a:srgbClr val="2F2649"/>
                </a:solidFill>
                <a:latin typeface="Soleil Lt" panose="02000503000000020003"/>
              </a:rPr>
              <a:t>16:9 ratio</a:t>
            </a:r>
          </a:p>
          <a:p>
            <a:pPr marL="342900" indent="-342900" rtl="0">
              <a:buSzPts val="2400"/>
              <a:buFont typeface="Wingdings" pitchFamily="2" charset="2"/>
              <a:buChar char="§"/>
            </a:pPr>
            <a:r>
              <a:rPr lang="en-US" sz="2400" b="0" i="0" u="none" strike="noStrike" kern="1200" baseline="0" dirty="0">
                <a:solidFill>
                  <a:srgbClr val="2F2649"/>
                </a:solidFill>
                <a:latin typeface="Soleil Lt" panose="02000503000000020003"/>
              </a:rPr>
              <a:t>Font</a:t>
            </a:r>
          </a:p>
          <a:p>
            <a:pPr marL="800100" lvl="1" indent="-342900">
              <a:buClr>
                <a:schemeClr val="accent2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b="0" i="0" u="none" strike="noStrike" kern="1200" baseline="0" dirty="0">
                <a:solidFill>
                  <a:srgbClr val="2F2649"/>
                </a:solidFill>
                <a:latin typeface="Soleil Lt" panose="02000503000000020003"/>
              </a:rPr>
              <a:t>Font family: Sans serif (Arial, Helvetica, Tahoma)</a:t>
            </a:r>
          </a:p>
          <a:p>
            <a:pPr marL="800100" lvl="1" indent="-342900">
              <a:buClr>
                <a:schemeClr val="accent2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b="0" i="0" u="none" strike="noStrike" kern="1200" baseline="0" dirty="0">
                <a:solidFill>
                  <a:srgbClr val="2F2649"/>
                </a:solidFill>
                <a:latin typeface="Soleil Lt" panose="02000503000000020003"/>
              </a:rPr>
              <a:t>Font size: 24-40 </a:t>
            </a:r>
            <a:r>
              <a:rPr lang="en-US" sz="2400" b="0" i="0" u="none" strike="noStrike" kern="1200" baseline="0" dirty="0" err="1">
                <a:solidFill>
                  <a:srgbClr val="2F2649"/>
                </a:solidFill>
                <a:latin typeface="Soleil Lt" panose="02000503000000020003"/>
              </a:rPr>
              <a:t>pt</a:t>
            </a:r>
            <a:endParaRPr lang="en-US" sz="2400" b="0" i="0" u="none" strike="noStrike" kern="1200" baseline="0" dirty="0">
              <a:solidFill>
                <a:srgbClr val="2F2649"/>
              </a:solidFill>
              <a:latin typeface="Soleil Lt" panose="02000503000000020003"/>
            </a:endParaRPr>
          </a:p>
          <a:p>
            <a:pPr marL="342900" indent="-342900" rtl="0">
              <a:buSzPts val="2400"/>
              <a:buFont typeface="Wingdings" pitchFamily="2" charset="2"/>
              <a:buChar char="§"/>
            </a:pPr>
            <a:r>
              <a:rPr lang="en-US" sz="2400" b="0" i="0" u="none" strike="noStrike" kern="1200" baseline="0" dirty="0">
                <a:solidFill>
                  <a:srgbClr val="2F2649"/>
                </a:solidFill>
                <a:latin typeface="Soleil Lt" panose="02000503000000020003"/>
              </a:rPr>
              <a:t>Highlight main points – minimal information</a:t>
            </a:r>
          </a:p>
          <a:p>
            <a:pPr marL="342900" indent="-342900" rtl="0">
              <a:buSzPts val="2400"/>
              <a:buFont typeface="Wingdings" pitchFamily="2" charset="2"/>
              <a:buChar char="§"/>
            </a:pPr>
            <a:r>
              <a:rPr lang="en-US" sz="2400" b="0" i="0" u="none" strike="noStrike" kern="1200" baseline="0" dirty="0">
                <a:solidFill>
                  <a:srgbClr val="2F2649"/>
                </a:solidFill>
                <a:latin typeface="Soleil Lt" panose="02000503000000020003"/>
              </a:rPr>
              <a:t>No advertising / self-promotion</a:t>
            </a:r>
          </a:p>
          <a:p>
            <a:pPr marL="342900" indent="-342900" rtl="0">
              <a:buSzPts val="2400"/>
              <a:buFont typeface="Wingdings" pitchFamily="2" charset="2"/>
              <a:buChar char="§"/>
            </a:pPr>
            <a:r>
              <a:rPr lang="en-US" sz="2400" b="0" i="0" u="none" strike="noStrike" kern="1200" baseline="0" dirty="0">
                <a:solidFill>
                  <a:srgbClr val="2F2649"/>
                </a:solidFill>
                <a:latin typeface="Soleil Lt" panose="02000503000000020003"/>
              </a:rPr>
              <a:t>Can your slides easily be read from 15 meters away?</a:t>
            </a:r>
          </a:p>
        </p:txBody>
      </p:sp>
    </p:spTree>
    <p:extLst>
      <p:ext uri="{BB962C8B-B14F-4D97-AF65-F5344CB8AC3E}">
        <p14:creationId xmlns:p14="http://schemas.microsoft.com/office/powerpoint/2010/main" val="60769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976CE6-7C9C-AA86-4DF0-7C59B739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8FE6D-20D0-F665-1068-F2AC1DA0E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46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168A-5165-F749-9E41-D6BE8770B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0B715-BBFF-E049-A5CF-ACB749AD8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64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976CE6-7C9C-AA86-4DF0-7C59B739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8FE6D-20D0-F665-1068-F2AC1DA0E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468" y="1711345"/>
            <a:ext cx="10282728" cy="3811588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This is some example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vel lacinia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vel.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in ex </a:t>
            </a:r>
            <a:r>
              <a:rPr lang="en-US" dirty="0" err="1"/>
              <a:t>dapibus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lacinia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Aenean eros ligula,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sed,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dui.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</a:t>
            </a:r>
            <a:r>
              <a:rPr lang="en-US" dirty="0" err="1"/>
              <a:t>curae</a:t>
            </a:r>
            <a:r>
              <a:rPr lang="en-US" dirty="0"/>
              <a:t>;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dui, et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in.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Aenean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Sed et cursus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libero.</a:t>
            </a:r>
          </a:p>
        </p:txBody>
      </p:sp>
    </p:spTree>
    <p:extLst>
      <p:ext uri="{BB962C8B-B14F-4D97-AF65-F5344CB8AC3E}">
        <p14:creationId xmlns:p14="http://schemas.microsoft.com/office/powerpoint/2010/main" val="2067245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976CE6-7C9C-AA86-4DF0-7C59B739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8FE6D-20D0-F665-1068-F2AC1DA0E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468" y="2303252"/>
            <a:ext cx="4796328" cy="2863970"/>
          </a:xfrm>
        </p:spPr>
        <p:txBody>
          <a:bodyPr>
            <a:no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This is some example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in ex </a:t>
            </a:r>
            <a:r>
              <a:rPr lang="en-US" dirty="0" err="1"/>
              <a:t>dapibus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lacinia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Aenean eros ligula,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sed,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dui.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Aenean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514C8BD-C4E1-ADD7-23E1-F3DCE94F3A8E}"/>
              </a:ext>
            </a:extLst>
          </p:cNvPr>
          <p:cNvSpPr txBox="1">
            <a:spLocks/>
          </p:cNvSpPr>
          <p:nvPr/>
        </p:nvSpPr>
        <p:spPr>
          <a:xfrm>
            <a:off x="819468" y="1800044"/>
            <a:ext cx="4796328" cy="33930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accent1"/>
                </a:solidFill>
              </a:rPr>
              <a:t>This is a subtitle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ED0702-80CB-A961-4B30-4B5593E9A5C0}"/>
              </a:ext>
            </a:extLst>
          </p:cNvPr>
          <p:cNvSpPr txBox="1">
            <a:spLocks/>
          </p:cNvSpPr>
          <p:nvPr/>
        </p:nvSpPr>
        <p:spPr>
          <a:xfrm>
            <a:off x="6432389" y="2303252"/>
            <a:ext cx="4796328" cy="286397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/>
              <a:t>This is some example text. Lorem ipsum dolor sit amet, consectetur adipiscing elit.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/>
              <a:t>Maecenas faucibus metus in ex dapibus, sit amet lacinia nisl scelerisque.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/>
              <a:t>Aenean eros ligula, malesuada venenatis erat sed, lobortis sollicitudin dui.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/>
              <a:t>Aenean interdum euismod vehicula. Mauris ac sagittis augue.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8830995-B347-AC1C-FB26-1FF32BEC748E}"/>
              </a:ext>
            </a:extLst>
          </p:cNvPr>
          <p:cNvSpPr txBox="1">
            <a:spLocks/>
          </p:cNvSpPr>
          <p:nvPr/>
        </p:nvSpPr>
        <p:spPr>
          <a:xfrm>
            <a:off x="6432389" y="1800044"/>
            <a:ext cx="4796328" cy="33930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accent1"/>
                </a:solidFill>
              </a:rPr>
              <a:t>This is a subtitle</a:t>
            </a:r>
          </a:p>
        </p:txBody>
      </p:sp>
    </p:spTree>
    <p:extLst>
      <p:ext uri="{BB962C8B-B14F-4D97-AF65-F5344CB8AC3E}">
        <p14:creationId xmlns:p14="http://schemas.microsoft.com/office/powerpoint/2010/main" val="2407443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330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D2CDCB-C65B-8A93-EFD8-A56A9D2D6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8FE6D-20D0-F665-1068-F2AC1DA0E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This is some example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in ex </a:t>
            </a:r>
            <a:r>
              <a:rPr lang="en-US" dirty="0" err="1"/>
              <a:t>dapibus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lacinia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Aenean eros ligula,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sed,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dui.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Aenean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in ex </a:t>
            </a:r>
            <a:r>
              <a:rPr lang="en-US" dirty="0" err="1"/>
              <a:t>dapibus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lacinia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68731E-7BDE-E980-5545-4C34005EA5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367639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35D6-AB56-1147-EBBD-58688A85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8FE6D-20D0-F665-1068-F2AC1DA0E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This is some example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in ex </a:t>
            </a:r>
            <a:r>
              <a:rPr lang="en-US" dirty="0" err="1"/>
              <a:t>dapibus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lacinia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Aenean eros ligula,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sed,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dui.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Aenean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in ex </a:t>
            </a:r>
            <a:r>
              <a:rPr lang="en-US" dirty="0" err="1"/>
              <a:t>dapibus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lacinia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C3C9968-CDEC-2F51-4A8F-B10B7045BCBE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3837040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35D6-AB56-1147-EBBD-58688A85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8FE6D-20D0-F665-1068-F2AC1DA0E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b="1" dirty="0"/>
              <a:t>This is a slide with an example bar chart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in ex </a:t>
            </a:r>
            <a:r>
              <a:rPr lang="en-US" dirty="0" err="1"/>
              <a:t>dapibus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lacinia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Aenean eros ligula,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sed,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dui.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Aenean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in ex </a:t>
            </a:r>
            <a:r>
              <a:rPr lang="en-US" dirty="0" err="1"/>
              <a:t>dapibus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lacinia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graphicFrame>
        <p:nvGraphicFramePr>
          <p:cNvPr id="4" name="Chart Placeholder 3">
            <a:extLst>
              <a:ext uri="{FF2B5EF4-FFF2-40B4-BE49-F238E27FC236}">
                <a16:creationId xmlns:a16="http://schemas.microsoft.com/office/drawing/2014/main" id="{BB2AEC79-76FD-E6AD-D8CC-DD11239F2393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411424803"/>
              </p:ext>
            </p:extLst>
          </p:nvPr>
        </p:nvGraphicFramePr>
        <p:xfrm>
          <a:off x="7237413" y="1711325"/>
          <a:ext cx="4135437" cy="3811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0909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083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909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170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335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33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598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5202A1A-B330-B843-D2E1-FC87ED1AD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925" y="944699"/>
            <a:ext cx="10451065" cy="857689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8EB637-3D5B-6333-9FF6-53F40974A548}"/>
              </a:ext>
            </a:extLst>
          </p:cNvPr>
          <p:cNvSpPr txBox="1">
            <a:spLocks/>
          </p:cNvSpPr>
          <p:nvPr/>
        </p:nvSpPr>
        <p:spPr>
          <a:xfrm>
            <a:off x="839925" y="587632"/>
            <a:ext cx="10450927" cy="308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 spc="100" baseline="0">
                <a:solidFill>
                  <a:schemeClr val="accent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24 OCTOBER 2023 (update date as needed)</a:t>
            </a: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B350AE8-6821-1BE1-E564-9063951FB075}"/>
              </a:ext>
            </a:extLst>
          </p:cNvPr>
          <p:cNvSpPr txBox="1">
            <a:spLocks/>
          </p:cNvSpPr>
          <p:nvPr/>
        </p:nvSpPr>
        <p:spPr>
          <a:xfrm>
            <a:off x="839925" y="1864061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Soleil Lt" panose="02000503000000020003" pitchFamily="2" charset="77"/>
              </a:rPr>
              <a:t>Optional Subtitle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E8A5845-A01D-AFBF-3FE0-A75C394B21E8}"/>
              </a:ext>
            </a:extLst>
          </p:cNvPr>
          <p:cNvSpPr txBox="1">
            <a:spLocks/>
          </p:cNvSpPr>
          <p:nvPr/>
        </p:nvSpPr>
        <p:spPr>
          <a:xfrm>
            <a:off x="839925" y="4612229"/>
            <a:ext cx="10450512" cy="29662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00" baseline="0">
                <a:solidFill>
                  <a:schemeClr val="bg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AUTHOR NAME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C798E80B-F160-1750-7298-301F3B0B0DA8}"/>
              </a:ext>
            </a:extLst>
          </p:cNvPr>
          <p:cNvSpPr txBox="1">
            <a:spLocks/>
          </p:cNvSpPr>
          <p:nvPr/>
        </p:nvSpPr>
        <p:spPr>
          <a:xfrm>
            <a:off x="839925" y="5008823"/>
            <a:ext cx="10450512" cy="72215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spc="0" baseline="0">
                <a:solidFill>
                  <a:schemeClr val="bg2"/>
                </a:solidFill>
                <a:latin typeface="Soleil Lt" panose="0200050300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Author Title</a:t>
            </a:r>
          </a:p>
          <a:p>
            <a:r>
              <a:rPr lang="en-US"/>
              <a:t>Company / Organization</a:t>
            </a: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ED09E-795E-E7F8-37C5-6607776AA5C2}"/>
              </a:ext>
            </a:extLst>
          </p:cNvPr>
          <p:cNvSpPr txBox="1"/>
          <p:nvPr/>
        </p:nvSpPr>
        <p:spPr>
          <a:xfrm>
            <a:off x="804380" y="6292140"/>
            <a:ext cx="101248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Clr>
                <a:srgbClr val="00529B"/>
              </a:buClr>
              <a:buNone/>
            </a:pPr>
            <a:r>
              <a:rPr lang="en-US" sz="1000" dirty="0">
                <a:solidFill>
                  <a:schemeClr val="bg2"/>
                </a:solidFill>
                <a:latin typeface="Soleil Lt" panose="02000503000000020003" pitchFamily="2" charset="77"/>
              </a:rPr>
              <a:t>Copyright © [enter your name / company name here].  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110959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9166BF2-A19F-0FAB-103A-43D49BDB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925" y="944699"/>
            <a:ext cx="10451065" cy="857689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172EAC5-6AD8-DAD2-8BD2-F98A17B21C04}"/>
              </a:ext>
            </a:extLst>
          </p:cNvPr>
          <p:cNvSpPr txBox="1">
            <a:spLocks/>
          </p:cNvSpPr>
          <p:nvPr/>
        </p:nvSpPr>
        <p:spPr>
          <a:xfrm>
            <a:off x="839925" y="587632"/>
            <a:ext cx="10450927" cy="308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 spc="100" baseline="0">
                <a:solidFill>
                  <a:schemeClr val="accent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24 OCTOBER 2023 (update date as needed)</a:t>
            </a:r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0CEE2C6-893A-5663-8DAF-C52749346D1C}"/>
              </a:ext>
            </a:extLst>
          </p:cNvPr>
          <p:cNvSpPr txBox="1">
            <a:spLocks/>
          </p:cNvSpPr>
          <p:nvPr/>
        </p:nvSpPr>
        <p:spPr>
          <a:xfrm>
            <a:off x="839925" y="1864061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Soleil Lt" panose="02000503000000020003" pitchFamily="2" charset="77"/>
              </a:rPr>
              <a:t>Optional Subtitle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C7B9707-C789-D7B2-9557-6C6377D05B78}"/>
              </a:ext>
            </a:extLst>
          </p:cNvPr>
          <p:cNvSpPr txBox="1">
            <a:spLocks/>
          </p:cNvSpPr>
          <p:nvPr/>
        </p:nvSpPr>
        <p:spPr>
          <a:xfrm>
            <a:off x="839925" y="4612229"/>
            <a:ext cx="10450512" cy="29662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00" baseline="0">
                <a:solidFill>
                  <a:schemeClr val="bg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AUTHOR 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AC5EAA4-127F-783E-4FF1-D74BA4A6F654}"/>
              </a:ext>
            </a:extLst>
          </p:cNvPr>
          <p:cNvSpPr txBox="1">
            <a:spLocks/>
          </p:cNvSpPr>
          <p:nvPr/>
        </p:nvSpPr>
        <p:spPr>
          <a:xfrm>
            <a:off x="839925" y="5008823"/>
            <a:ext cx="10450512" cy="72215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spc="0" baseline="0">
                <a:solidFill>
                  <a:schemeClr val="bg2"/>
                </a:solidFill>
                <a:latin typeface="Soleil Lt" panose="0200050300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Author Title</a:t>
            </a:r>
          </a:p>
          <a:p>
            <a:r>
              <a:rPr lang="en-US"/>
              <a:t>Company / Organization</a:t>
            </a: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9ED086-6AF2-6E71-33F1-D3F7F84CFEA9}"/>
              </a:ext>
            </a:extLst>
          </p:cNvPr>
          <p:cNvSpPr txBox="1"/>
          <p:nvPr/>
        </p:nvSpPr>
        <p:spPr>
          <a:xfrm>
            <a:off x="804380" y="6292140"/>
            <a:ext cx="101248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Clr>
                <a:srgbClr val="00529B"/>
              </a:buClr>
              <a:buNone/>
            </a:pPr>
            <a:r>
              <a:rPr lang="en-US" sz="1000" dirty="0">
                <a:solidFill>
                  <a:schemeClr val="bg2"/>
                </a:solidFill>
                <a:latin typeface="Soleil Lt" panose="02000503000000020003" pitchFamily="2" charset="77"/>
              </a:rPr>
              <a:t>Copyright © [enter your name / company name here].  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508257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20F2DC-2A17-3AAA-DEF1-B78BE4E43F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925" y="944699"/>
            <a:ext cx="10451065" cy="857689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FACA5-C684-1AAE-5793-648C29369D09}"/>
              </a:ext>
            </a:extLst>
          </p:cNvPr>
          <p:cNvSpPr txBox="1">
            <a:spLocks/>
          </p:cNvSpPr>
          <p:nvPr/>
        </p:nvSpPr>
        <p:spPr>
          <a:xfrm>
            <a:off x="839925" y="587632"/>
            <a:ext cx="10450927" cy="308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 spc="100" baseline="0">
                <a:solidFill>
                  <a:schemeClr val="accent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24 OCTOBER 2023 (update date as needed)</a:t>
            </a:r>
            <a:endParaRPr lang="en-US" dirty="0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9DCD409-04A6-4BCB-3809-D7E40F972067}"/>
              </a:ext>
            </a:extLst>
          </p:cNvPr>
          <p:cNvSpPr txBox="1">
            <a:spLocks/>
          </p:cNvSpPr>
          <p:nvPr/>
        </p:nvSpPr>
        <p:spPr>
          <a:xfrm>
            <a:off x="839925" y="1864061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Soleil Lt" panose="02000503000000020003" pitchFamily="2" charset="77"/>
              </a:rPr>
              <a:t>Optional Subtitle</a:t>
            </a:r>
          </a:p>
          <a:p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AAD4B3-9F03-3045-C0B4-948E58AF03D7}"/>
              </a:ext>
            </a:extLst>
          </p:cNvPr>
          <p:cNvSpPr txBox="1">
            <a:spLocks/>
          </p:cNvSpPr>
          <p:nvPr/>
        </p:nvSpPr>
        <p:spPr>
          <a:xfrm>
            <a:off x="839925" y="4612229"/>
            <a:ext cx="10450512" cy="29662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00" baseline="0">
                <a:solidFill>
                  <a:schemeClr val="bg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AUTHOR NAME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07832E0-4650-3410-C41A-47232A56191A}"/>
              </a:ext>
            </a:extLst>
          </p:cNvPr>
          <p:cNvSpPr txBox="1">
            <a:spLocks/>
          </p:cNvSpPr>
          <p:nvPr/>
        </p:nvSpPr>
        <p:spPr>
          <a:xfrm>
            <a:off x="839925" y="5008823"/>
            <a:ext cx="10450512" cy="72215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spc="0" baseline="0">
                <a:solidFill>
                  <a:schemeClr val="bg2"/>
                </a:solidFill>
                <a:latin typeface="Soleil Lt" panose="0200050300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Author Title</a:t>
            </a:r>
          </a:p>
          <a:p>
            <a:r>
              <a:rPr lang="en-US"/>
              <a:t>Company / Organization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92C6F-528B-ABCC-A5DB-0A1F4B7854AD}"/>
              </a:ext>
            </a:extLst>
          </p:cNvPr>
          <p:cNvSpPr txBox="1"/>
          <p:nvPr/>
        </p:nvSpPr>
        <p:spPr>
          <a:xfrm>
            <a:off x="804380" y="6292140"/>
            <a:ext cx="101248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Clr>
                <a:srgbClr val="00529B"/>
              </a:buClr>
              <a:buNone/>
            </a:pPr>
            <a:r>
              <a:rPr lang="en-US" sz="1000" dirty="0">
                <a:solidFill>
                  <a:schemeClr val="bg2"/>
                </a:solidFill>
                <a:latin typeface="Soleil Lt" panose="02000503000000020003" pitchFamily="2" charset="77"/>
              </a:rPr>
              <a:t>Copyright © [enter your name / company name here].  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3116724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08E7B9-30F1-5EC5-D1CB-D51FF77C7B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467" y="2348956"/>
            <a:ext cx="10451065" cy="857689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algn="ctr"/>
            <a:r>
              <a:rPr lang="en-US" dirty="0"/>
              <a:t>Section 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EAED3F7-BAA5-8AA8-5405-7B95750074AE}"/>
              </a:ext>
            </a:extLst>
          </p:cNvPr>
          <p:cNvSpPr txBox="1">
            <a:spLocks/>
          </p:cNvSpPr>
          <p:nvPr/>
        </p:nvSpPr>
        <p:spPr>
          <a:xfrm>
            <a:off x="870467" y="3268318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  <a:latin typeface="Soleil Lt" panose="02000503000000020003" pitchFamily="2" charset="77"/>
              </a:rPr>
              <a:t>Optional Subtitle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363D7-2CEE-E84B-A2C7-F8325BA9BFB1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8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3202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34571-168B-7AF3-5DEF-B4EE8D2C3C85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9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3F2978-6D7E-22F3-0395-12E9650BD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467" y="2348956"/>
            <a:ext cx="10451065" cy="857689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algn="ctr"/>
            <a:r>
              <a:rPr lang="en-US" dirty="0"/>
              <a:t>Section 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52D3839-2C16-21F3-7981-B78359D30A78}"/>
              </a:ext>
            </a:extLst>
          </p:cNvPr>
          <p:cNvSpPr txBox="1">
            <a:spLocks/>
          </p:cNvSpPr>
          <p:nvPr/>
        </p:nvSpPr>
        <p:spPr>
          <a:xfrm>
            <a:off x="870467" y="3268318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  <a:latin typeface="Soleil Lt" panose="02000503000000020003" pitchFamily="2" charset="77"/>
              </a:rPr>
              <a:t>Optional Subtitle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528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cend 2022">
      <a:dk1>
        <a:srgbClr val="2F2649"/>
      </a:dk1>
      <a:lt1>
        <a:srgbClr val="FFFFFF"/>
      </a:lt1>
      <a:dk2>
        <a:srgbClr val="000000"/>
      </a:dk2>
      <a:lt2>
        <a:srgbClr val="E7E6E6"/>
      </a:lt2>
      <a:accent1>
        <a:srgbClr val="8F346E"/>
      </a:accent1>
      <a:accent2>
        <a:srgbClr val="FCAD47"/>
      </a:accent2>
      <a:accent3>
        <a:srgbClr val="2F2649"/>
      </a:accent3>
      <a:accent4>
        <a:srgbClr val="8F346E"/>
      </a:accent4>
      <a:accent5>
        <a:srgbClr val="FCAD47"/>
      </a:accent5>
      <a:accent6>
        <a:srgbClr val="2F2649"/>
      </a:accent6>
      <a:hlink>
        <a:srgbClr val="8F346E"/>
      </a:hlink>
      <a:folHlink>
        <a:srgbClr val="8F34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674</Words>
  <Application>Microsoft Macintosh PowerPoint</Application>
  <PresentationFormat>Widescreen</PresentationFormat>
  <Paragraphs>82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Soleil</vt:lpstr>
      <vt:lpstr>Soleil Bk</vt:lpstr>
      <vt:lpstr>Soleil Lt</vt:lpstr>
      <vt:lpstr>Soleil Sb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Presentation Title</vt:lpstr>
      <vt:lpstr>Presentation Title</vt:lpstr>
      <vt:lpstr>Presentation Title</vt:lpstr>
      <vt:lpstr>Section Title</vt:lpstr>
      <vt:lpstr>Section Title</vt:lpstr>
      <vt:lpstr>Section Title</vt:lpstr>
      <vt:lpstr>Section Title</vt:lpstr>
      <vt:lpstr>Quote or Section Header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Balkon</dc:creator>
  <cp:lastModifiedBy>Niki Blaker</cp:lastModifiedBy>
  <cp:revision>18</cp:revision>
  <dcterms:created xsi:type="dcterms:W3CDTF">2022-03-16T19:20:00Z</dcterms:created>
  <dcterms:modified xsi:type="dcterms:W3CDTF">2023-07-31T20:24:06Z</dcterms:modified>
</cp:coreProperties>
</file>